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30" r:id="rId3"/>
    <p:sldId id="356" r:id="rId4"/>
    <p:sldId id="357" r:id="rId5"/>
    <p:sldId id="306" r:id="rId6"/>
    <p:sldId id="335" r:id="rId7"/>
    <p:sldId id="337" r:id="rId8"/>
    <p:sldId id="336" r:id="rId9"/>
    <p:sldId id="358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338" r:id="rId26"/>
    <p:sldId id="341" r:id="rId27"/>
    <p:sldId id="342" r:id="rId28"/>
    <p:sldId id="340" r:id="rId29"/>
    <p:sldId id="339" r:id="rId30"/>
    <p:sldId id="328" r:id="rId31"/>
    <p:sldId id="272" r:id="rId32"/>
    <p:sldId id="273" r:id="rId33"/>
    <p:sldId id="274" r:id="rId34"/>
    <p:sldId id="343" r:id="rId35"/>
    <p:sldId id="275" r:id="rId36"/>
    <p:sldId id="277" r:id="rId37"/>
    <p:sldId id="284" r:id="rId38"/>
    <p:sldId id="285" r:id="rId39"/>
    <p:sldId id="287" r:id="rId40"/>
    <p:sldId id="286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78" r:id="rId49"/>
    <p:sldId id="280" r:id="rId50"/>
    <p:sldId id="276" r:id="rId51"/>
    <p:sldId id="279" r:id="rId52"/>
    <p:sldId id="282" r:id="rId53"/>
    <p:sldId id="281" r:id="rId54"/>
    <p:sldId id="283" r:id="rId55"/>
    <p:sldId id="327" r:id="rId5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B44A"/>
    <a:srgbClr val="43C68A"/>
    <a:srgbClr val="5298D8"/>
    <a:srgbClr val="9CD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967" autoAdjust="0"/>
  </p:normalViewPr>
  <p:slideViewPr>
    <p:cSldViewPr snapToGrid="0">
      <p:cViewPr varScale="1">
        <p:scale>
          <a:sx n="48" d="100"/>
          <a:sy n="48" d="100"/>
        </p:scale>
        <p:origin x="1341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oît PARTHOENS" userId="9031a2a7-ac8f-49c7-95a7-c1fef42fac6e" providerId="ADAL" clId="{C9E07934-B3DF-4D6B-A173-85DE986D7319}"/>
    <pc:docChg chg="undo redo custSel addSld delSld modSld sldOrd">
      <pc:chgData name="Benoît PARTHOENS" userId="9031a2a7-ac8f-49c7-95a7-c1fef42fac6e" providerId="ADAL" clId="{C9E07934-B3DF-4D6B-A173-85DE986D7319}" dt="2022-03-30T15:39:11.273" v="1116" actId="20577"/>
      <pc:docMkLst>
        <pc:docMk/>
      </pc:docMkLst>
      <pc:sldChg chg="addSp modSp mod modMedia setBg">
        <pc:chgData name="Benoît PARTHOENS" userId="9031a2a7-ac8f-49c7-95a7-c1fef42fac6e" providerId="ADAL" clId="{C9E07934-B3DF-4D6B-A173-85DE986D7319}" dt="2022-03-30T08:41:00.673" v="2"/>
        <pc:sldMkLst>
          <pc:docMk/>
          <pc:sldMk cId="2507438589" sldId="256"/>
        </pc:sldMkLst>
        <pc:spChg chg="mod">
          <ac:chgData name="Benoît PARTHOENS" userId="9031a2a7-ac8f-49c7-95a7-c1fef42fac6e" providerId="ADAL" clId="{C9E07934-B3DF-4D6B-A173-85DE986D7319}" dt="2022-03-30T08:40:59.373" v="0" actId="26606"/>
          <ac:spMkLst>
            <pc:docMk/>
            <pc:sldMk cId="2507438589" sldId="256"/>
            <ac:spMk id="2" creationId="{59489BA3-5AF7-484E-AB34-138D851372CA}"/>
          </ac:spMkLst>
        </pc:spChg>
        <pc:spChg chg="mod">
          <ac:chgData name="Benoît PARTHOENS" userId="9031a2a7-ac8f-49c7-95a7-c1fef42fac6e" providerId="ADAL" clId="{C9E07934-B3DF-4D6B-A173-85DE986D7319}" dt="2022-03-30T08:40:59.373" v="0" actId="26606"/>
          <ac:spMkLst>
            <pc:docMk/>
            <pc:sldMk cId="2507438589" sldId="256"/>
            <ac:spMk id="3" creationId="{CE3E67ED-FAF0-44DA-9D1F-460F84AC4279}"/>
          </ac:spMkLst>
        </pc:spChg>
        <pc:spChg chg="add">
          <ac:chgData name="Benoît PARTHOENS" userId="9031a2a7-ac8f-49c7-95a7-c1fef42fac6e" providerId="ADAL" clId="{C9E07934-B3DF-4D6B-A173-85DE986D7319}" dt="2022-03-30T08:40:59.373" v="0" actId="26606"/>
          <ac:spMkLst>
            <pc:docMk/>
            <pc:sldMk cId="2507438589" sldId="256"/>
            <ac:spMk id="9" creationId="{C1DD1A8A-57D5-4A81-AD04-532B043C5611}"/>
          </ac:spMkLst>
        </pc:spChg>
        <pc:spChg chg="add">
          <ac:chgData name="Benoît PARTHOENS" userId="9031a2a7-ac8f-49c7-95a7-c1fef42fac6e" providerId="ADAL" clId="{C9E07934-B3DF-4D6B-A173-85DE986D7319}" dt="2022-03-30T08:40:59.373" v="0" actId="26606"/>
          <ac:spMkLst>
            <pc:docMk/>
            <pc:sldMk cId="2507438589" sldId="256"/>
            <ac:spMk id="11" creationId="{007891EC-4501-44ED-A8C8-B11B6DB767AB}"/>
          </ac:spMkLst>
        </pc:spChg>
        <pc:picChg chg="add mod">
          <ac:chgData name="Benoît PARTHOENS" userId="9031a2a7-ac8f-49c7-95a7-c1fef42fac6e" providerId="ADAL" clId="{C9E07934-B3DF-4D6B-A173-85DE986D7319}" dt="2022-03-30T08:41:00.673" v="2"/>
          <ac:picMkLst>
            <pc:docMk/>
            <pc:sldMk cId="2507438589" sldId="256"/>
            <ac:picMk id="5" creationId="{74603924-BE2A-D3AC-DC43-5126919BCD96}"/>
          </ac:picMkLst>
        </pc:picChg>
      </pc:sldChg>
      <pc:sldChg chg="addSp delSp modSp mod setBg delAnim modAnim">
        <pc:chgData name="Benoît PARTHOENS" userId="9031a2a7-ac8f-49c7-95a7-c1fef42fac6e" providerId="ADAL" clId="{C9E07934-B3DF-4D6B-A173-85DE986D7319}" dt="2022-03-30T11:44:45.371" v="524" actId="1076"/>
        <pc:sldMkLst>
          <pc:docMk/>
          <pc:sldMk cId="1557826361" sldId="257"/>
        </pc:sldMkLst>
        <pc:spChg chg="mod">
          <ac:chgData name="Benoît PARTHOENS" userId="9031a2a7-ac8f-49c7-95a7-c1fef42fac6e" providerId="ADAL" clId="{C9E07934-B3DF-4D6B-A173-85DE986D7319}" dt="2022-03-30T11:44:38.288" v="522" actId="26606"/>
          <ac:spMkLst>
            <pc:docMk/>
            <pc:sldMk cId="1557826361" sldId="257"/>
            <ac:spMk id="2" creationId="{A92ABD39-BB6B-47D0-AB9E-A96F08655D0F}"/>
          </ac:spMkLst>
        </pc:spChg>
        <pc:spChg chg="mod">
          <ac:chgData name="Benoît PARTHOENS" userId="9031a2a7-ac8f-49c7-95a7-c1fef42fac6e" providerId="ADAL" clId="{C9E07934-B3DF-4D6B-A173-85DE986D7319}" dt="2022-03-30T11:44:38.288" v="522" actId="26606"/>
          <ac:spMkLst>
            <pc:docMk/>
            <pc:sldMk cId="1557826361" sldId="257"/>
            <ac:spMk id="3" creationId="{0F611830-747B-42EB-98D6-C70610B6ADB8}"/>
          </ac:spMkLst>
        </pc:spChg>
        <pc:spChg chg="del">
          <ac:chgData name="Benoît PARTHOENS" userId="9031a2a7-ac8f-49c7-95a7-c1fef42fac6e" providerId="ADAL" clId="{C9E07934-B3DF-4D6B-A173-85DE986D7319}" dt="2022-03-30T11:44:22.821" v="521" actId="21"/>
          <ac:spMkLst>
            <pc:docMk/>
            <pc:sldMk cId="1557826361" sldId="257"/>
            <ac:spMk id="4" creationId="{2EED53E4-0929-4DDC-8F71-103A54705A44}"/>
          </ac:spMkLst>
        </pc:spChg>
        <pc:spChg chg="del">
          <ac:chgData name="Benoît PARTHOENS" userId="9031a2a7-ac8f-49c7-95a7-c1fef42fac6e" providerId="ADAL" clId="{C9E07934-B3DF-4D6B-A173-85DE986D7319}" dt="2022-03-30T11:44:22.821" v="521" actId="21"/>
          <ac:spMkLst>
            <pc:docMk/>
            <pc:sldMk cId="1557826361" sldId="257"/>
            <ac:spMk id="5" creationId="{7423847D-8850-45A8-A9FC-9B5EC747C5EB}"/>
          </ac:spMkLst>
        </pc:spChg>
        <pc:spChg chg="del">
          <ac:chgData name="Benoît PARTHOENS" userId="9031a2a7-ac8f-49c7-95a7-c1fef42fac6e" providerId="ADAL" clId="{C9E07934-B3DF-4D6B-A173-85DE986D7319}" dt="2022-03-30T11:44:22.821" v="521" actId="21"/>
          <ac:spMkLst>
            <pc:docMk/>
            <pc:sldMk cId="1557826361" sldId="257"/>
            <ac:spMk id="6" creationId="{D5CCF354-90BD-4B16-89D0-515CFCE45CAF}"/>
          </ac:spMkLst>
        </pc:spChg>
        <pc:spChg chg="del">
          <ac:chgData name="Benoît PARTHOENS" userId="9031a2a7-ac8f-49c7-95a7-c1fef42fac6e" providerId="ADAL" clId="{C9E07934-B3DF-4D6B-A173-85DE986D7319}" dt="2022-03-30T11:44:22.821" v="521" actId="21"/>
          <ac:spMkLst>
            <pc:docMk/>
            <pc:sldMk cId="1557826361" sldId="257"/>
            <ac:spMk id="7" creationId="{E5A82D0C-2273-4622-BBC5-57A756AC62D8}"/>
          </ac:spMkLst>
        </pc:spChg>
        <pc:spChg chg="add">
          <ac:chgData name="Benoît PARTHOENS" userId="9031a2a7-ac8f-49c7-95a7-c1fef42fac6e" providerId="ADAL" clId="{C9E07934-B3DF-4D6B-A173-85DE986D7319}" dt="2022-03-30T11:44:38.288" v="522" actId="26606"/>
          <ac:spMkLst>
            <pc:docMk/>
            <pc:sldMk cId="1557826361" sldId="257"/>
            <ac:spMk id="8" creationId="{5C8908E2-EE49-44D2-9428-A28D2312A8D5}"/>
          </ac:spMkLst>
        </pc:spChg>
        <pc:spChg chg="del">
          <ac:chgData name="Benoît PARTHOENS" userId="9031a2a7-ac8f-49c7-95a7-c1fef42fac6e" providerId="ADAL" clId="{C9E07934-B3DF-4D6B-A173-85DE986D7319}" dt="2022-03-30T11:44:22.821" v="521" actId="21"/>
          <ac:spMkLst>
            <pc:docMk/>
            <pc:sldMk cId="1557826361" sldId="257"/>
            <ac:spMk id="9" creationId="{DB919CAF-7E96-4853-9C28-A22EA7D4852D}"/>
          </ac:spMkLst>
        </pc:spChg>
        <pc:spChg chg="del">
          <ac:chgData name="Benoît PARTHOENS" userId="9031a2a7-ac8f-49c7-95a7-c1fef42fac6e" providerId="ADAL" clId="{C9E07934-B3DF-4D6B-A173-85DE986D7319}" dt="2022-03-30T11:44:22.821" v="521" actId="21"/>
          <ac:spMkLst>
            <pc:docMk/>
            <pc:sldMk cId="1557826361" sldId="257"/>
            <ac:spMk id="10" creationId="{8BE95137-39D6-4A80-A5F6-93EA5853B568}"/>
          </ac:spMkLst>
        </pc:spChg>
        <pc:spChg chg="del">
          <ac:chgData name="Benoît PARTHOENS" userId="9031a2a7-ac8f-49c7-95a7-c1fef42fac6e" providerId="ADAL" clId="{C9E07934-B3DF-4D6B-A173-85DE986D7319}" dt="2022-03-30T11:44:22.821" v="521" actId="21"/>
          <ac:spMkLst>
            <pc:docMk/>
            <pc:sldMk cId="1557826361" sldId="257"/>
            <ac:spMk id="12" creationId="{C9CED377-FD7C-47D9-853D-EF89542590B1}"/>
          </ac:spMkLst>
        </pc:spChg>
        <pc:spChg chg="del">
          <ac:chgData name="Benoît PARTHOENS" userId="9031a2a7-ac8f-49c7-95a7-c1fef42fac6e" providerId="ADAL" clId="{C9E07934-B3DF-4D6B-A173-85DE986D7319}" dt="2022-03-30T11:44:22.821" v="521" actId="21"/>
          <ac:spMkLst>
            <pc:docMk/>
            <pc:sldMk cId="1557826361" sldId="257"/>
            <ac:spMk id="13" creationId="{43772694-9A8B-4B40-8305-B2A4DB8E4874}"/>
          </ac:spMkLst>
        </pc:spChg>
        <pc:spChg chg="add">
          <ac:chgData name="Benoît PARTHOENS" userId="9031a2a7-ac8f-49c7-95a7-c1fef42fac6e" providerId="ADAL" clId="{C9E07934-B3DF-4D6B-A173-85DE986D7319}" dt="2022-03-30T11:44:38.288" v="522" actId="26606"/>
          <ac:spMkLst>
            <pc:docMk/>
            <pc:sldMk cId="1557826361" sldId="257"/>
            <ac:spMk id="14" creationId="{BD92035A-AA2F-4CD8-A556-1CE8BDEC75BD}"/>
          </ac:spMkLst>
        </pc:spChg>
        <pc:spChg chg="add">
          <ac:chgData name="Benoît PARTHOENS" userId="9031a2a7-ac8f-49c7-95a7-c1fef42fac6e" providerId="ADAL" clId="{C9E07934-B3DF-4D6B-A173-85DE986D7319}" dt="2022-03-30T11:44:38.288" v="522" actId="26606"/>
          <ac:spMkLst>
            <pc:docMk/>
            <pc:sldMk cId="1557826361" sldId="257"/>
            <ac:spMk id="16" creationId="{ED888B23-07FA-482A-96DF-47E31AF1A603}"/>
          </ac:spMkLst>
        </pc:spChg>
        <pc:spChg chg="add mod">
          <ac:chgData name="Benoît PARTHOENS" userId="9031a2a7-ac8f-49c7-95a7-c1fef42fac6e" providerId="ADAL" clId="{C9E07934-B3DF-4D6B-A173-85DE986D7319}" dt="2022-03-30T11:44:45.371" v="524" actId="1076"/>
          <ac:spMkLst>
            <pc:docMk/>
            <pc:sldMk cId="1557826361" sldId="257"/>
            <ac:spMk id="19" creationId="{80B8483C-0274-4364-94A7-37E6C4AE8C34}"/>
          </ac:spMkLst>
        </pc:spChg>
        <pc:spChg chg="add mod">
          <ac:chgData name="Benoît PARTHOENS" userId="9031a2a7-ac8f-49c7-95a7-c1fef42fac6e" providerId="ADAL" clId="{C9E07934-B3DF-4D6B-A173-85DE986D7319}" dt="2022-03-30T11:44:45.371" v="524" actId="1076"/>
          <ac:spMkLst>
            <pc:docMk/>
            <pc:sldMk cId="1557826361" sldId="257"/>
            <ac:spMk id="20" creationId="{36997AA4-EE1C-4DE2-A73C-74DD3147E6FB}"/>
          </ac:spMkLst>
        </pc:spChg>
        <pc:spChg chg="add mod">
          <ac:chgData name="Benoît PARTHOENS" userId="9031a2a7-ac8f-49c7-95a7-c1fef42fac6e" providerId="ADAL" clId="{C9E07934-B3DF-4D6B-A173-85DE986D7319}" dt="2022-03-30T11:44:45.371" v="524" actId="1076"/>
          <ac:spMkLst>
            <pc:docMk/>
            <pc:sldMk cId="1557826361" sldId="257"/>
            <ac:spMk id="21" creationId="{3C020C0B-2BB1-46C6-B4CA-8925B8800AA9}"/>
          </ac:spMkLst>
        </pc:spChg>
        <pc:spChg chg="add mod">
          <ac:chgData name="Benoît PARTHOENS" userId="9031a2a7-ac8f-49c7-95a7-c1fef42fac6e" providerId="ADAL" clId="{C9E07934-B3DF-4D6B-A173-85DE986D7319}" dt="2022-03-30T11:44:45.371" v="524" actId="1076"/>
          <ac:spMkLst>
            <pc:docMk/>
            <pc:sldMk cId="1557826361" sldId="257"/>
            <ac:spMk id="22" creationId="{76C08FED-607E-4C0B-B3D2-F25EAE840A80}"/>
          </ac:spMkLst>
        </pc:spChg>
        <pc:spChg chg="add mod">
          <ac:chgData name="Benoît PARTHOENS" userId="9031a2a7-ac8f-49c7-95a7-c1fef42fac6e" providerId="ADAL" clId="{C9E07934-B3DF-4D6B-A173-85DE986D7319}" dt="2022-03-30T11:44:45.371" v="524" actId="1076"/>
          <ac:spMkLst>
            <pc:docMk/>
            <pc:sldMk cId="1557826361" sldId="257"/>
            <ac:spMk id="23" creationId="{4282FFCA-5A75-43DD-B714-948B1E6C557F}"/>
          </ac:spMkLst>
        </pc:spChg>
        <pc:spChg chg="add mod">
          <ac:chgData name="Benoît PARTHOENS" userId="9031a2a7-ac8f-49c7-95a7-c1fef42fac6e" providerId="ADAL" clId="{C9E07934-B3DF-4D6B-A173-85DE986D7319}" dt="2022-03-30T11:44:45.371" v="524" actId="1076"/>
          <ac:spMkLst>
            <pc:docMk/>
            <pc:sldMk cId="1557826361" sldId="257"/>
            <ac:spMk id="24" creationId="{3663878D-A713-4468-915F-6C1251DDC1A3}"/>
          </ac:spMkLst>
        </pc:spChg>
        <pc:spChg chg="add mod">
          <ac:chgData name="Benoît PARTHOENS" userId="9031a2a7-ac8f-49c7-95a7-c1fef42fac6e" providerId="ADAL" clId="{C9E07934-B3DF-4D6B-A173-85DE986D7319}" dt="2022-03-30T11:44:45.371" v="524" actId="1076"/>
          <ac:spMkLst>
            <pc:docMk/>
            <pc:sldMk cId="1557826361" sldId="257"/>
            <ac:spMk id="25" creationId="{CEB63DDD-FC74-4868-A3FF-965C20A46472}"/>
          </ac:spMkLst>
        </pc:spChg>
        <pc:spChg chg="add mod">
          <ac:chgData name="Benoît PARTHOENS" userId="9031a2a7-ac8f-49c7-95a7-c1fef42fac6e" providerId="ADAL" clId="{C9E07934-B3DF-4D6B-A173-85DE986D7319}" dt="2022-03-30T11:44:45.371" v="524" actId="1076"/>
          <ac:spMkLst>
            <pc:docMk/>
            <pc:sldMk cId="1557826361" sldId="257"/>
            <ac:spMk id="26" creationId="{74283348-B12C-4DBE-BD18-32CF0D5FBCCB}"/>
          </ac:spMkLst>
        </pc:spChg>
        <pc:grpChg chg="add">
          <ac:chgData name="Benoît PARTHOENS" userId="9031a2a7-ac8f-49c7-95a7-c1fef42fac6e" providerId="ADAL" clId="{C9E07934-B3DF-4D6B-A173-85DE986D7319}" dt="2022-03-30T11:44:38.288" v="522" actId="26606"/>
          <ac:grpSpMkLst>
            <pc:docMk/>
            <pc:sldMk cId="1557826361" sldId="257"/>
            <ac:grpSpMk id="17" creationId="{5D1A9D8B-3117-4D9D-BDA4-DD81895098B0}"/>
          </ac:grpSpMkLst>
        </pc:grpChg>
        <pc:picChg chg="del">
          <ac:chgData name="Benoît PARTHOENS" userId="9031a2a7-ac8f-49c7-95a7-c1fef42fac6e" providerId="ADAL" clId="{C9E07934-B3DF-4D6B-A173-85DE986D7319}" dt="2022-03-30T11:44:22.821" v="521" actId="21"/>
          <ac:picMkLst>
            <pc:docMk/>
            <pc:sldMk cId="1557826361" sldId="257"/>
            <ac:picMk id="15" creationId="{B3E8716B-E427-46CA-90AE-D913BF847996}"/>
          </ac:picMkLst>
        </pc:picChg>
        <pc:picChg chg="add mod">
          <ac:chgData name="Benoît PARTHOENS" userId="9031a2a7-ac8f-49c7-95a7-c1fef42fac6e" providerId="ADAL" clId="{C9E07934-B3DF-4D6B-A173-85DE986D7319}" dt="2022-03-30T11:44:45.371" v="524" actId="1076"/>
          <ac:picMkLst>
            <pc:docMk/>
            <pc:sldMk cId="1557826361" sldId="257"/>
            <ac:picMk id="27" creationId="{EEA57D38-07C2-4FFB-B66B-A449999A589B}"/>
          </ac:picMkLst>
        </pc:picChg>
      </pc:sldChg>
      <pc:sldChg chg="addSp delSp modSp mod setBg addAnim delAnim modAnim">
        <pc:chgData name="Benoît PARTHOENS" userId="9031a2a7-ac8f-49c7-95a7-c1fef42fac6e" providerId="ADAL" clId="{C9E07934-B3DF-4D6B-A173-85DE986D7319}" dt="2022-03-30T11:45:47.859" v="532" actId="1076"/>
        <pc:sldMkLst>
          <pc:docMk/>
          <pc:sldMk cId="3376458362" sldId="258"/>
        </pc:sldMkLst>
        <pc:spChg chg="mod">
          <ac:chgData name="Benoît PARTHOENS" userId="9031a2a7-ac8f-49c7-95a7-c1fef42fac6e" providerId="ADAL" clId="{C9E07934-B3DF-4D6B-A173-85DE986D7319}" dt="2022-03-30T11:45:43.883" v="530" actId="1076"/>
          <ac:spMkLst>
            <pc:docMk/>
            <pc:sldMk cId="3376458362" sldId="258"/>
            <ac:spMk id="2" creationId="{47FA2C07-9F7C-4156-A707-C0C4D18EB341}"/>
          </ac:spMkLst>
        </pc:spChg>
        <pc:spChg chg="add">
          <ac:chgData name="Benoît PARTHOENS" userId="9031a2a7-ac8f-49c7-95a7-c1fef42fac6e" providerId="ADAL" clId="{C9E07934-B3DF-4D6B-A173-85DE986D7319}" dt="2022-03-30T11:45:34.603" v="526" actId="26606"/>
          <ac:spMkLst>
            <pc:docMk/>
            <pc:sldMk cId="3376458362" sldId="258"/>
            <ac:spMk id="4" creationId="{27427488-068E-4B55-AC8D-CD070B8CD46D}"/>
          </ac:spMkLst>
        </pc:spChg>
        <pc:spChg chg="add">
          <ac:chgData name="Benoît PARTHOENS" userId="9031a2a7-ac8f-49c7-95a7-c1fef42fac6e" providerId="ADAL" clId="{C9E07934-B3DF-4D6B-A173-85DE986D7319}" dt="2022-03-30T11:45:34.603" v="526" actId="26606"/>
          <ac:spMkLst>
            <pc:docMk/>
            <pc:sldMk cId="3376458362" sldId="258"/>
            <ac:spMk id="12" creationId="{E6A0E474-BC1B-4020-8F1C-5DB17CF64AD3}"/>
          </ac:spMkLst>
        </pc:spChg>
        <pc:spChg chg="add">
          <ac:chgData name="Benoît PARTHOENS" userId="9031a2a7-ac8f-49c7-95a7-c1fef42fac6e" providerId="ADAL" clId="{C9E07934-B3DF-4D6B-A173-85DE986D7319}" dt="2022-03-30T11:45:34.603" v="526" actId="26606"/>
          <ac:spMkLst>
            <pc:docMk/>
            <pc:sldMk cId="3376458362" sldId="258"/>
            <ac:spMk id="14" creationId="{A20AF199-99C2-4569-9CAF-24514AE5E82A}"/>
          </ac:spMkLst>
        </pc:spChg>
        <pc:grpChg chg="add">
          <ac:chgData name="Benoît PARTHOENS" userId="9031a2a7-ac8f-49c7-95a7-c1fef42fac6e" providerId="ADAL" clId="{C9E07934-B3DF-4D6B-A173-85DE986D7319}" dt="2022-03-30T11:45:34.603" v="526" actId="26606"/>
          <ac:grpSpMkLst>
            <pc:docMk/>
            <pc:sldMk cId="3376458362" sldId="258"/>
            <ac:grpSpMk id="6" creationId="{31460D47-75CD-497D-BC88-FA41997D2E49}"/>
          </ac:grpSpMkLst>
        </pc:grpChg>
        <pc:picChg chg="del">
          <ac:chgData name="Benoît PARTHOENS" userId="9031a2a7-ac8f-49c7-95a7-c1fef42fac6e" providerId="ADAL" clId="{C9E07934-B3DF-4D6B-A173-85DE986D7319}" dt="2022-03-30T11:45:28.201" v="525" actId="21"/>
          <ac:picMkLst>
            <pc:docMk/>
            <pc:sldMk cId="3376458362" sldId="258"/>
            <ac:picMk id="5" creationId="{D29748BF-87F6-4008-84A8-CF18713D2399}"/>
          </ac:picMkLst>
        </pc:picChg>
        <pc:picChg chg="del">
          <ac:chgData name="Benoît PARTHOENS" userId="9031a2a7-ac8f-49c7-95a7-c1fef42fac6e" providerId="ADAL" clId="{C9E07934-B3DF-4D6B-A173-85DE986D7319}" dt="2022-03-30T11:45:28.201" v="525" actId="21"/>
          <ac:picMkLst>
            <pc:docMk/>
            <pc:sldMk cId="3376458362" sldId="258"/>
            <ac:picMk id="7" creationId="{DCF81FCE-C9F0-4FFD-8FE0-833174A4D587}"/>
          </ac:picMkLst>
        </pc:picChg>
        <pc:picChg chg="del">
          <ac:chgData name="Benoît PARTHOENS" userId="9031a2a7-ac8f-49c7-95a7-c1fef42fac6e" providerId="ADAL" clId="{C9E07934-B3DF-4D6B-A173-85DE986D7319}" dt="2022-03-30T11:45:28.201" v="525" actId="21"/>
          <ac:picMkLst>
            <pc:docMk/>
            <pc:sldMk cId="3376458362" sldId="258"/>
            <ac:picMk id="9" creationId="{81DBB695-3BEC-4FA6-A150-79C7BF8ECCC7}"/>
          </ac:picMkLst>
        </pc:picChg>
        <pc:picChg chg="del">
          <ac:chgData name="Benoît PARTHOENS" userId="9031a2a7-ac8f-49c7-95a7-c1fef42fac6e" providerId="ADAL" clId="{C9E07934-B3DF-4D6B-A173-85DE986D7319}" dt="2022-03-30T11:45:28.201" v="525" actId="21"/>
          <ac:picMkLst>
            <pc:docMk/>
            <pc:sldMk cId="3376458362" sldId="258"/>
            <ac:picMk id="11" creationId="{BC9B6831-54BF-4241-88BC-5487409F00F1}"/>
          </ac:picMkLst>
        </pc:picChg>
        <pc:picChg chg="del">
          <ac:chgData name="Benoît PARTHOENS" userId="9031a2a7-ac8f-49c7-95a7-c1fef42fac6e" providerId="ADAL" clId="{C9E07934-B3DF-4D6B-A173-85DE986D7319}" dt="2022-03-30T11:45:28.201" v="525" actId="21"/>
          <ac:picMkLst>
            <pc:docMk/>
            <pc:sldMk cId="3376458362" sldId="258"/>
            <ac:picMk id="13" creationId="{78CEDB15-98F2-4A9A-A242-357A62AF2F53}"/>
          </ac:picMkLst>
        </pc:picChg>
        <pc:picChg chg="del">
          <ac:chgData name="Benoît PARTHOENS" userId="9031a2a7-ac8f-49c7-95a7-c1fef42fac6e" providerId="ADAL" clId="{C9E07934-B3DF-4D6B-A173-85DE986D7319}" dt="2022-03-30T11:45:28.201" v="525" actId="21"/>
          <ac:picMkLst>
            <pc:docMk/>
            <pc:sldMk cId="3376458362" sldId="258"/>
            <ac:picMk id="15" creationId="{645EB084-587A-472E-981F-130CB459FF1B}"/>
          </ac:picMkLst>
        </pc:picChg>
        <pc:picChg chg="add mod">
          <ac:chgData name="Benoît PARTHOENS" userId="9031a2a7-ac8f-49c7-95a7-c1fef42fac6e" providerId="ADAL" clId="{C9E07934-B3DF-4D6B-A173-85DE986D7319}" dt="2022-03-30T11:45:47.859" v="532" actId="1076"/>
          <ac:picMkLst>
            <pc:docMk/>
            <pc:sldMk cId="3376458362" sldId="258"/>
            <ac:picMk id="23" creationId="{70C27DFB-DC8F-45EB-9D82-B39877AA66D6}"/>
          </ac:picMkLst>
        </pc:picChg>
        <pc:picChg chg="add mod">
          <ac:chgData name="Benoît PARTHOENS" userId="9031a2a7-ac8f-49c7-95a7-c1fef42fac6e" providerId="ADAL" clId="{C9E07934-B3DF-4D6B-A173-85DE986D7319}" dt="2022-03-30T11:45:47.859" v="532" actId="1076"/>
          <ac:picMkLst>
            <pc:docMk/>
            <pc:sldMk cId="3376458362" sldId="258"/>
            <ac:picMk id="25" creationId="{1EA5B6B2-61B9-436B-A442-4579F870007F}"/>
          </ac:picMkLst>
        </pc:picChg>
        <pc:picChg chg="add mod">
          <ac:chgData name="Benoît PARTHOENS" userId="9031a2a7-ac8f-49c7-95a7-c1fef42fac6e" providerId="ADAL" clId="{C9E07934-B3DF-4D6B-A173-85DE986D7319}" dt="2022-03-30T11:45:47.859" v="532" actId="1076"/>
          <ac:picMkLst>
            <pc:docMk/>
            <pc:sldMk cId="3376458362" sldId="258"/>
            <ac:picMk id="27" creationId="{2ACC484E-FEE1-4EF4-AAE1-2F2E85831D96}"/>
          </ac:picMkLst>
        </pc:picChg>
        <pc:picChg chg="del">
          <ac:chgData name="Benoît PARTHOENS" userId="9031a2a7-ac8f-49c7-95a7-c1fef42fac6e" providerId="ADAL" clId="{C9E07934-B3DF-4D6B-A173-85DE986D7319}" dt="2022-03-30T11:45:28.201" v="525" actId="21"/>
          <ac:picMkLst>
            <pc:docMk/>
            <pc:sldMk cId="3376458362" sldId="258"/>
            <ac:picMk id="28" creationId="{16F1081A-DE3C-41F1-A863-3F06160BB367}"/>
          </ac:picMkLst>
        </pc:picChg>
        <pc:picChg chg="add mod">
          <ac:chgData name="Benoît PARTHOENS" userId="9031a2a7-ac8f-49c7-95a7-c1fef42fac6e" providerId="ADAL" clId="{C9E07934-B3DF-4D6B-A173-85DE986D7319}" dt="2022-03-30T11:45:47.859" v="532" actId="1076"/>
          <ac:picMkLst>
            <pc:docMk/>
            <pc:sldMk cId="3376458362" sldId="258"/>
            <ac:picMk id="29" creationId="{30E361AC-13AF-4ADD-8AE3-0E5E9E26076E}"/>
          </ac:picMkLst>
        </pc:picChg>
        <pc:picChg chg="del">
          <ac:chgData name="Benoît PARTHOENS" userId="9031a2a7-ac8f-49c7-95a7-c1fef42fac6e" providerId="ADAL" clId="{C9E07934-B3DF-4D6B-A173-85DE986D7319}" dt="2022-03-30T11:45:28.201" v="525" actId="21"/>
          <ac:picMkLst>
            <pc:docMk/>
            <pc:sldMk cId="3376458362" sldId="258"/>
            <ac:picMk id="30" creationId="{31C2B866-0357-4FB9-9159-3915ADF3540C}"/>
          </ac:picMkLst>
        </pc:picChg>
        <pc:picChg chg="add mod">
          <ac:chgData name="Benoît PARTHOENS" userId="9031a2a7-ac8f-49c7-95a7-c1fef42fac6e" providerId="ADAL" clId="{C9E07934-B3DF-4D6B-A173-85DE986D7319}" dt="2022-03-30T11:45:47.859" v="532" actId="1076"/>
          <ac:picMkLst>
            <pc:docMk/>
            <pc:sldMk cId="3376458362" sldId="258"/>
            <ac:picMk id="31" creationId="{0C945654-88CB-430B-9893-2ABF5BE4B17C}"/>
          </ac:picMkLst>
        </pc:picChg>
        <pc:picChg chg="del">
          <ac:chgData name="Benoît PARTHOENS" userId="9031a2a7-ac8f-49c7-95a7-c1fef42fac6e" providerId="ADAL" clId="{C9E07934-B3DF-4D6B-A173-85DE986D7319}" dt="2022-03-30T11:45:28.201" v="525" actId="21"/>
          <ac:picMkLst>
            <pc:docMk/>
            <pc:sldMk cId="3376458362" sldId="258"/>
            <ac:picMk id="32" creationId="{6F5556AE-86CD-4DC2-99C7-20385232EDD0}"/>
          </ac:picMkLst>
        </pc:picChg>
        <pc:picChg chg="add mod">
          <ac:chgData name="Benoît PARTHOENS" userId="9031a2a7-ac8f-49c7-95a7-c1fef42fac6e" providerId="ADAL" clId="{C9E07934-B3DF-4D6B-A173-85DE986D7319}" dt="2022-03-30T11:45:47.859" v="532" actId="1076"/>
          <ac:picMkLst>
            <pc:docMk/>
            <pc:sldMk cId="3376458362" sldId="258"/>
            <ac:picMk id="33" creationId="{10F77100-FD9B-429C-838F-F0596FD3EF52}"/>
          </ac:picMkLst>
        </pc:picChg>
        <pc:picChg chg="add mod">
          <ac:chgData name="Benoît PARTHOENS" userId="9031a2a7-ac8f-49c7-95a7-c1fef42fac6e" providerId="ADAL" clId="{C9E07934-B3DF-4D6B-A173-85DE986D7319}" dt="2022-03-30T11:45:47.859" v="532" actId="1076"/>
          <ac:picMkLst>
            <pc:docMk/>
            <pc:sldMk cId="3376458362" sldId="258"/>
            <ac:picMk id="39" creationId="{5597C724-A99F-4999-979E-3162ED4DCA19}"/>
          </ac:picMkLst>
        </pc:picChg>
        <pc:picChg chg="add mod">
          <ac:chgData name="Benoît PARTHOENS" userId="9031a2a7-ac8f-49c7-95a7-c1fef42fac6e" providerId="ADAL" clId="{C9E07934-B3DF-4D6B-A173-85DE986D7319}" dt="2022-03-30T11:45:47.859" v="532" actId="1076"/>
          <ac:picMkLst>
            <pc:docMk/>
            <pc:sldMk cId="3376458362" sldId="258"/>
            <ac:picMk id="40" creationId="{5C438045-5877-4EA1-966F-374AF199A79F}"/>
          </ac:picMkLst>
        </pc:picChg>
        <pc:picChg chg="add mod">
          <ac:chgData name="Benoît PARTHOENS" userId="9031a2a7-ac8f-49c7-95a7-c1fef42fac6e" providerId="ADAL" clId="{C9E07934-B3DF-4D6B-A173-85DE986D7319}" dt="2022-03-30T11:45:47.859" v="532" actId="1076"/>
          <ac:picMkLst>
            <pc:docMk/>
            <pc:sldMk cId="3376458362" sldId="258"/>
            <ac:picMk id="41" creationId="{58BCC014-0E3D-4A28-8C7D-A93CBEBC16D7}"/>
          </ac:picMkLst>
        </pc:picChg>
        <pc:cxnChg chg="del mod">
          <ac:chgData name="Benoît PARTHOENS" userId="9031a2a7-ac8f-49c7-95a7-c1fef42fac6e" providerId="ADAL" clId="{C9E07934-B3DF-4D6B-A173-85DE986D7319}" dt="2022-03-30T11:45:28.201" v="525" actId="21"/>
          <ac:cxnSpMkLst>
            <pc:docMk/>
            <pc:sldMk cId="3376458362" sldId="258"/>
            <ac:cxnSpMk id="17" creationId="{4B062BCD-DE04-400E-85D4-E421DF0B9CE7}"/>
          </ac:cxnSpMkLst>
        </pc:cxnChg>
        <pc:cxnChg chg="del mod">
          <ac:chgData name="Benoît PARTHOENS" userId="9031a2a7-ac8f-49c7-95a7-c1fef42fac6e" providerId="ADAL" clId="{C9E07934-B3DF-4D6B-A173-85DE986D7319}" dt="2022-03-30T11:45:28.201" v="525" actId="21"/>
          <ac:cxnSpMkLst>
            <pc:docMk/>
            <pc:sldMk cId="3376458362" sldId="258"/>
            <ac:cxnSpMk id="20" creationId="{137588B0-7FA5-4556-B015-BD0FDBA2C987}"/>
          </ac:cxnSpMkLst>
        </pc:cxnChg>
        <pc:cxnChg chg="del mod">
          <ac:chgData name="Benoît PARTHOENS" userId="9031a2a7-ac8f-49c7-95a7-c1fef42fac6e" providerId="ADAL" clId="{C9E07934-B3DF-4D6B-A173-85DE986D7319}" dt="2022-03-30T11:45:28.201" v="525" actId="21"/>
          <ac:cxnSpMkLst>
            <pc:docMk/>
            <pc:sldMk cId="3376458362" sldId="258"/>
            <ac:cxnSpMk id="22" creationId="{5651D84A-06C8-4B32-AC66-23C67F3782B5}"/>
          </ac:cxnSpMkLst>
        </pc:cxnChg>
        <pc:cxnChg chg="del mod">
          <ac:chgData name="Benoît PARTHOENS" userId="9031a2a7-ac8f-49c7-95a7-c1fef42fac6e" providerId="ADAL" clId="{C9E07934-B3DF-4D6B-A173-85DE986D7319}" dt="2022-03-30T11:45:28.201" v="525" actId="21"/>
          <ac:cxnSpMkLst>
            <pc:docMk/>
            <pc:sldMk cId="3376458362" sldId="258"/>
            <ac:cxnSpMk id="24" creationId="{1D734253-D7AF-4E5E-AF68-096E6C21AD72}"/>
          </ac:cxnSpMkLst>
        </pc:cxnChg>
        <pc:cxnChg chg="del mod">
          <ac:chgData name="Benoît PARTHOENS" userId="9031a2a7-ac8f-49c7-95a7-c1fef42fac6e" providerId="ADAL" clId="{C9E07934-B3DF-4D6B-A173-85DE986D7319}" dt="2022-03-30T11:45:28.201" v="525" actId="21"/>
          <ac:cxnSpMkLst>
            <pc:docMk/>
            <pc:sldMk cId="3376458362" sldId="258"/>
            <ac:cxnSpMk id="26" creationId="{CF674348-BE65-44AF-A6AF-A4B5D53DC207}"/>
          </ac:cxnSpMkLst>
        </pc:cxnChg>
        <pc:cxnChg chg="add mod">
          <ac:chgData name="Benoît PARTHOENS" userId="9031a2a7-ac8f-49c7-95a7-c1fef42fac6e" providerId="ADAL" clId="{C9E07934-B3DF-4D6B-A173-85DE986D7319}" dt="2022-03-30T11:45:47.859" v="532" actId="1076"/>
          <ac:cxnSpMkLst>
            <pc:docMk/>
            <pc:sldMk cId="3376458362" sldId="258"/>
            <ac:cxnSpMk id="34" creationId="{04279D26-C762-4027-ADD4-A64EE71C8F50}"/>
          </ac:cxnSpMkLst>
        </pc:cxnChg>
        <pc:cxnChg chg="add mod">
          <ac:chgData name="Benoît PARTHOENS" userId="9031a2a7-ac8f-49c7-95a7-c1fef42fac6e" providerId="ADAL" clId="{C9E07934-B3DF-4D6B-A173-85DE986D7319}" dt="2022-03-30T11:45:47.859" v="532" actId="1076"/>
          <ac:cxnSpMkLst>
            <pc:docMk/>
            <pc:sldMk cId="3376458362" sldId="258"/>
            <ac:cxnSpMk id="35" creationId="{A0B0D576-309D-47C3-9797-88A731FFFB92}"/>
          </ac:cxnSpMkLst>
        </pc:cxnChg>
        <pc:cxnChg chg="add mod">
          <ac:chgData name="Benoît PARTHOENS" userId="9031a2a7-ac8f-49c7-95a7-c1fef42fac6e" providerId="ADAL" clId="{C9E07934-B3DF-4D6B-A173-85DE986D7319}" dt="2022-03-30T11:45:47.859" v="532" actId="1076"/>
          <ac:cxnSpMkLst>
            <pc:docMk/>
            <pc:sldMk cId="3376458362" sldId="258"/>
            <ac:cxnSpMk id="36" creationId="{893A1D84-E7A5-4E12-87F8-97E973703DB5}"/>
          </ac:cxnSpMkLst>
        </pc:cxnChg>
        <pc:cxnChg chg="add mod">
          <ac:chgData name="Benoît PARTHOENS" userId="9031a2a7-ac8f-49c7-95a7-c1fef42fac6e" providerId="ADAL" clId="{C9E07934-B3DF-4D6B-A173-85DE986D7319}" dt="2022-03-30T11:45:47.859" v="532" actId="1076"/>
          <ac:cxnSpMkLst>
            <pc:docMk/>
            <pc:sldMk cId="3376458362" sldId="258"/>
            <ac:cxnSpMk id="37" creationId="{0A232B3F-1725-4E51-9D16-5F652182112D}"/>
          </ac:cxnSpMkLst>
        </pc:cxnChg>
        <pc:cxnChg chg="add mod">
          <ac:chgData name="Benoît PARTHOENS" userId="9031a2a7-ac8f-49c7-95a7-c1fef42fac6e" providerId="ADAL" clId="{C9E07934-B3DF-4D6B-A173-85DE986D7319}" dt="2022-03-30T11:45:47.859" v="532" actId="1076"/>
          <ac:cxnSpMkLst>
            <pc:docMk/>
            <pc:sldMk cId="3376458362" sldId="258"/>
            <ac:cxnSpMk id="38" creationId="{B7FC6EC7-C7C8-476F-8357-C00A20594F1E}"/>
          </ac:cxnSpMkLst>
        </pc:cxnChg>
      </pc:sldChg>
      <pc:sldChg chg="addSp delSp modSp mod setBg">
        <pc:chgData name="Benoît PARTHOENS" userId="9031a2a7-ac8f-49c7-95a7-c1fef42fac6e" providerId="ADAL" clId="{C9E07934-B3DF-4D6B-A173-85DE986D7319}" dt="2022-03-30T11:46:44.416" v="535" actId="26606"/>
        <pc:sldMkLst>
          <pc:docMk/>
          <pc:sldMk cId="1091679838" sldId="260"/>
        </pc:sldMkLst>
        <pc:spChg chg="mod ord">
          <ac:chgData name="Benoît PARTHOENS" userId="9031a2a7-ac8f-49c7-95a7-c1fef42fac6e" providerId="ADAL" clId="{C9E07934-B3DF-4D6B-A173-85DE986D7319}" dt="2022-03-30T11:46:44.416" v="535" actId="26606"/>
          <ac:spMkLst>
            <pc:docMk/>
            <pc:sldMk cId="1091679838" sldId="260"/>
            <ac:spMk id="2" creationId="{E29493EB-84A4-41CE-B302-4D9C027A1CCC}"/>
          </ac:spMkLst>
        </pc:spChg>
        <pc:spChg chg="add del">
          <ac:chgData name="Benoît PARTHOENS" userId="9031a2a7-ac8f-49c7-95a7-c1fef42fac6e" providerId="ADAL" clId="{C9E07934-B3DF-4D6B-A173-85DE986D7319}" dt="2022-03-30T11:46:44.414" v="534" actId="26606"/>
          <ac:spMkLst>
            <pc:docMk/>
            <pc:sldMk cId="1091679838" sldId="260"/>
            <ac:spMk id="71" creationId="{D4771268-CB57-404A-9271-370EB28F6090}"/>
          </ac:spMkLst>
        </pc:spChg>
        <pc:spChg chg="add">
          <ac:chgData name="Benoît PARTHOENS" userId="9031a2a7-ac8f-49c7-95a7-c1fef42fac6e" providerId="ADAL" clId="{C9E07934-B3DF-4D6B-A173-85DE986D7319}" dt="2022-03-30T11:46:44.416" v="535" actId="26606"/>
          <ac:spMkLst>
            <pc:docMk/>
            <pc:sldMk cId="1091679838" sldId="260"/>
            <ac:spMk id="1028" creationId="{A5711A0E-A428-4ED1-96CB-33D69FD842E4}"/>
          </ac:spMkLst>
        </pc:spChg>
        <pc:picChg chg="mod">
          <ac:chgData name="Benoît PARTHOENS" userId="9031a2a7-ac8f-49c7-95a7-c1fef42fac6e" providerId="ADAL" clId="{C9E07934-B3DF-4D6B-A173-85DE986D7319}" dt="2022-03-30T11:46:44.416" v="535" actId="26606"/>
          <ac:picMkLst>
            <pc:docMk/>
            <pc:sldMk cId="1091679838" sldId="260"/>
            <ac:picMk id="21" creationId="{1E42F71B-E95A-4ACE-9063-4923CD6E5B64}"/>
          </ac:picMkLst>
        </pc:picChg>
        <pc:picChg chg="mod">
          <ac:chgData name="Benoît PARTHOENS" userId="9031a2a7-ac8f-49c7-95a7-c1fef42fac6e" providerId="ADAL" clId="{C9E07934-B3DF-4D6B-A173-85DE986D7319}" dt="2022-03-30T11:46:44.416" v="535" actId="26606"/>
          <ac:picMkLst>
            <pc:docMk/>
            <pc:sldMk cId="1091679838" sldId="260"/>
            <ac:picMk id="22" creationId="{838DDBCD-9164-40B7-852C-CBC7FC006F6D}"/>
          </ac:picMkLst>
        </pc:picChg>
        <pc:picChg chg="mod ord">
          <ac:chgData name="Benoît PARTHOENS" userId="9031a2a7-ac8f-49c7-95a7-c1fef42fac6e" providerId="ADAL" clId="{C9E07934-B3DF-4D6B-A173-85DE986D7319}" dt="2022-03-30T11:46:44.416" v="535" actId="26606"/>
          <ac:picMkLst>
            <pc:docMk/>
            <pc:sldMk cId="1091679838" sldId="260"/>
            <ac:picMk id="23" creationId="{0EE8365E-92FE-441D-83E4-FAB2036355E1}"/>
          </ac:picMkLst>
        </pc:picChg>
        <pc:picChg chg="mod">
          <ac:chgData name="Benoît PARTHOENS" userId="9031a2a7-ac8f-49c7-95a7-c1fef42fac6e" providerId="ADAL" clId="{C9E07934-B3DF-4D6B-A173-85DE986D7319}" dt="2022-03-30T11:46:44.416" v="535" actId="26606"/>
          <ac:picMkLst>
            <pc:docMk/>
            <pc:sldMk cId="1091679838" sldId="260"/>
            <ac:picMk id="24" creationId="{D7A5588E-A3BA-43EC-86EB-DB55B39EF26F}"/>
          </ac:picMkLst>
        </pc:picChg>
        <pc:picChg chg="mod">
          <ac:chgData name="Benoît PARTHOENS" userId="9031a2a7-ac8f-49c7-95a7-c1fef42fac6e" providerId="ADAL" clId="{C9E07934-B3DF-4D6B-A173-85DE986D7319}" dt="2022-03-30T11:46:44.416" v="535" actId="26606"/>
          <ac:picMkLst>
            <pc:docMk/>
            <pc:sldMk cId="1091679838" sldId="260"/>
            <ac:picMk id="25" creationId="{089A394A-74A3-4C68-9430-2A3360B3D83F}"/>
          </ac:picMkLst>
        </pc:picChg>
        <pc:picChg chg="mod">
          <ac:chgData name="Benoît PARTHOENS" userId="9031a2a7-ac8f-49c7-95a7-c1fef42fac6e" providerId="ADAL" clId="{C9E07934-B3DF-4D6B-A173-85DE986D7319}" dt="2022-03-30T11:46:44.416" v="535" actId="26606"/>
          <ac:picMkLst>
            <pc:docMk/>
            <pc:sldMk cId="1091679838" sldId="260"/>
            <ac:picMk id="26" creationId="{4036DAB1-2C55-450C-A369-741F687A61F9}"/>
          </ac:picMkLst>
        </pc:picChg>
        <pc:picChg chg="mod">
          <ac:chgData name="Benoît PARTHOENS" userId="9031a2a7-ac8f-49c7-95a7-c1fef42fac6e" providerId="ADAL" clId="{C9E07934-B3DF-4D6B-A173-85DE986D7319}" dt="2022-03-30T11:46:44.416" v="535" actId="26606"/>
          <ac:picMkLst>
            <pc:docMk/>
            <pc:sldMk cId="1091679838" sldId="260"/>
            <ac:picMk id="1026" creationId="{15F48F57-0C22-423E-8CEB-29F4AF4DFB6C}"/>
          </ac:picMkLst>
        </pc:picChg>
      </pc:sldChg>
      <pc:sldChg chg="addSp delSp modSp mod setBg">
        <pc:chgData name="Benoît PARTHOENS" userId="9031a2a7-ac8f-49c7-95a7-c1fef42fac6e" providerId="ADAL" clId="{C9E07934-B3DF-4D6B-A173-85DE986D7319}" dt="2022-03-30T11:48:12.998" v="542" actId="26606"/>
        <pc:sldMkLst>
          <pc:docMk/>
          <pc:sldMk cId="4243112584" sldId="261"/>
        </pc:sldMkLst>
        <pc:spChg chg="mod">
          <ac:chgData name="Benoît PARTHOENS" userId="9031a2a7-ac8f-49c7-95a7-c1fef42fac6e" providerId="ADAL" clId="{C9E07934-B3DF-4D6B-A173-85DE986D7319}" dt="2022-03-30T11:48:12.998" v="542" actId="26606"/>
          <ac:spMkLst>
            <pc:docMk/>
            <pc:sldMk cId="4243112584" sldId="261"/>
            <ac:spMk id="2" creationId="{0E21A8B9-950C-4E33-9AF5-3A6092C12069}"/>
          </ac:spMkLst>
        </pc:spChg>
        <pc:spChg chg="add del mod">
          <ac:chgData name="Benoît PARTHOENS" userId="9031a2a7-ac8f-49c7-95a7-c1fef42fac6e" providerId="ADAL" clId="{C9E07934-B3DF-4D6B-A173-85DE986D7319}" dt="2022-03-30T11:48:12.998" v="542" actId="26606"/>
          <ac:spMkLst>
            <pc:docMk/>
            <pc:sldMk cId="4243112584" sldId="261"/>
            <ac:spMk id="3" creationId="{700DD818-4779-44D6-95D0-6D98E768D286}"/>
          </ac:spMkLst>
        </pc:spChg>
        <pc:spChg chg="add del">
          <ac:chgData name="Benoît PARTHOENS" userId="9031a2a7-ac8f-49c7-95a7-c1fef42fac6e" providerId="ADAL" clId="{C9E07934-B3DF-4D6B-A173-85DE986D7319}" dt="2022-03-30T11:47:56.605" v="539" actId="26606"/>
          <ac:spMkLst>
            <pc:docMk/>
            <pc:sldMk cId="4243112584" sldId="261"/>
            <ac:spMk id="6" creationId="{F13BE4D7-0C3D-4906-B230-A1C5B4665CCF}"/>
          </ac:spMkLst>
        </pc:spChg>
        <pc:spChg chg="add del">
          <ac:chgData name="Benoît PARTHOENS" userId="9031a2a7-ac8f-49c7-95a7-c1fef42fac6e" providerId="ADAL" clId="{C9E07934-B3DF-4D6B-A173-85DE986D7319}" dt="2022-03-30T11:48:09.014" v="541" actId="26606"/>
          <ac:spMkLst>
            <pc:docMk/>
            <pc:sldMk cId="4243112584" sldId="261"/>
            <ac:spMk id="7" creationId="{C2554CA6-288E-4202-BC52-2E5A8F0C0AED}"/>
          </ac:spMkLst>
        </pc:spChg>
        <pc:spChg chg="add del">
          <ac:chgData name="Benoît PARTHOENS" userId="9031a2a7-ac8f-49c7-95a7-c1fef42fac6e" providerId="ADAL" clId="{C9E07934-B3DF-4D6B-A173-85DE986D7319}" dt="2022-03-30T11:47:49.326" v="537" actId="26606"/>
          <ac:spMkLst>
            <pc:docMk/>
            <pc:sldMk cId="4243112584" sldId="261"/>
            <ac:spMk id="8" creationId="{5C8908E2-EE49-44D2-9428-A28D2312A8D5}"/>
          </ac:spMkLst>
        </pc:spChg>
        <pc:spChg chg="add del">
          <ac:chgData name="Benoît PARTHOENS" userId="9031a2a7-ac8f-49c7-95a7-c1fef42fac6e" providerId="ADAL" clId="{C9E07934-B3DF-4D6B-A173-85DE986D7319}" dt="2022-03-30T11:47:56.605" v="539" actId="26606"/>
          <ac:spMkLst>
            <pc:docMk/>
            <pc:sldMk cId="4243112584" sldId="261"/>
            <ac:spMk id="9" creationId="{AE2B703B-46F9-481A-A605-82E2A828C4FA}"/>
          </ac:spMkLst>
        </pc:spChg>
        <pc:spChg chg="add del">
          <ac:chgData name="Benoît PARTHOENS" userId="9031a2a7-ac8f-49c7-95a7-c1fef42fac6e" providerId="ADAL" clId="{C9E07934-B3DF-4D6B-A173-85DE986D7319}" dt="2022-03-30T11:48:09.014" v="541" actId="26606"/>
          <ac:spMkLst>
            <pc:docMk/>
            <pc:sldMk cId="4243112584" sldId="261"/>
            <ac:spMk id="11" creationId="{B10BB131-AC8E-4A8E-A5D1-36260F720C3B}"/>
          </ac:spMkLst>
        </pc:spChg>
        <pc:spChg chg="add del">
          <ac:chgData name="Benoît PARTHOENS" userId="9031a2a7-ac8f-49c7-95a7-c1fef42fac6e" providerId="ADAL" clId="{C9E07934-B3DF-4D6B-A173-85DE986D7319}" dt="2022-03-30T11:48:09.014" v="541" actId="26606"/>
          <ac:spMkLst>
            <pc:docMk/>
            <pc:sldMk cId="4243112584" sldId="261"/>
            <ac:spMk id="12" creationId="{5B7778FC-632E-4DCA-A7CB-0D7731CCF970}"/>
          </ac:spMkLst>
        </pc:spChg>
        <pc:spChg chg="add del">
          <ac:chgData name="Benoît PARTHOENS" userId="9031a2a7-ac8f-49c7-95a7-c1fef42fac6e" providerId="ADAL" clId="{C9E07934-B3DF-4D6B-A173-85DE986D7319}" dt="2022-03-30T11:48:09.014" v="541" actId="26606"/>
          <ac:spMkLst>
            <pc:docMk/>
            <pc:sldMk cId="4243112584" sldId="261"/>
            <ac:spMk id="13" creationId="{FA23A907-97FB-4A8F-880A-DD77401C4296}"/>
          </ac:spMkLst>
        </pc:spChg>
        <pc:spChg chg="add del">
          <ac:chgData name="Benoît PARTHOENS" userId="9031a2a7-ac8f-49c7-95a7-c1fef42fac6e" providerId="ADAL" clId="{C9E07934-B3DF-4D6B-A173-85DE986D7319}" dt="2022-03-30T11:47:49.326" v="537" actId="26606"/>
          <ac:spMkLst>
            <pc:docMk/>
            <pc:sldMk cId="4243112584" sldId="261"/>
            <ac:spMk id="14" creationId="{D06891CE-5B9C-4B9E-AA78-3A5E25434F86}"/>
          </ac:spMkLst>
        </pc:spChg>
        <pc:spChg chg="add">
          <ac:chgData name="Benoît PARTHOENS" userId="9031a2a7-ac8f-49c7-95a7-c1fef42fac6e" providerId="ADAL" clId="{C9E07934-B3DF-4D6B-A173-85DE986D7319}" dt="2022-03-30T11:48:12.998" v="542" actId="26606"/>
          <ac:spMkLst>
            <pc:docMk/>
            <pc:sldMk cId="4243112584" sldId="261"/>
            <ac:spMk id="15" creationId="{DAF1966E-FD40-4A4A-B61B-C4DF7FA05F06}"/>
          </ac:spMkLst>
        </pc:spChg>
        <pc:spChg chg="add del">
          <ac:chgData name="Benoît PARTHOENS" userId="9031a2a7-ac8f-49c7-95a7-c1fef42fac6e" providerId="ADAL" clId="{C9E07934-B3DF-4D6B-A173-85DE986D7319}" dt="2022-03-30T11:47:49.326" v="537" actId="26606"/>
          <ac:spMkLst>
            <pc:docMk/>
            <pc:sldMk cId="4243112584" sldId="261"/>
            <ac:spMk id="16" creationId="{ED888B23-07FA-482A-96DF-47E31AF1A603}"/>
          </ac:spMkLst>
        </pc:spChg>
        <pc:spChg chg="add">
          <ac:chgData name="Benoît PARTHOENS" userId="9031a2a7-ac8f-49c7-95a7-c1fef42fac6e" providerId="ADAL" clId="{C9E07934-B3DF-4D6B-A173-85DE986D7319}" dt="2022-03-30T11:48:12.998" v="542" actId="26606"/>
          <ac:spMkLst>
            <pc:docMk/>
            <pc:sldMk cId="4243112584" sldId="261"/>
            <ac:spMk id="17" creationId="{047BFA19-D45E-416B-A404-7AF2F3F27017}"/>
          </ac:spMkLst>
        </pc:spChg>
        <pc:spChg chg="add">
          <ac:chgData name="Benoît PARTHOENS" userId="9031a2a7-ac8f-49c7-95a7-c1fef42fac6e" providerId="ADAL" clId="{C9E07934-B3DF-4D6B-A173-85DE986D7319}" dt="2022-03-30T11:48:12.998" v="542" actId="26606"/>
          <ac:spMkLst>
            <pc:docMk/>
            <pc:sldMk cId="4243112584" sldId="261"/>
            <ac:spMk id="18" creationId="{8E0105E7-23DB-4CF2-8258-FF47C7620F6E}"/>
          </ac:spMkLst>
        </pc:spChg>
        <pc:spChg chg="add">
          <ac:chgData name="Benoît PARTHOENS" userId="9031a2a7-ac8f-49c7-95a7-c1fef42fac6e" providerId="ADAL" clId="{C9E07934-B3DF-4D6B-A173-85DE986D7319}" dt="2022-03-30T11:48:12.998" v="542" actId="26606"/>
          <ac:spMkLst>
            <pc:docMk/>
            <pc:sldMk cId="4243112584" sldId="261"/>
            <ac:spMk id="19" creationId="{074B4F7D-14B2-478B-8BF5-01E4E0C5D263}"/>
          </ac:spMkLst>
        </pc:spChg>
        <pc:grpChg chg="add del">
          <ac:chgData name="Benoît PARTHOENS" userId="9031a2a7-ac8f-49c7-95a7-c1fef42fac6e" providerId="ADAL" clId="{C9E07934-B3DF-4D6B-A173-85DE986D7319}" dt="2022-03-30T11:47:49.326" v="537" actId="26606"/>
          <ac:grpSpMkLst>
            <pc:docMk/>
            <pc:sldMk cId="4243112584" sldId="261"/>
            <ac:grpSpMk id="10" creationId="{A23D792D-D9F2-4EB4-ADE2-65A518DA6489}"/>
          </ac:grpSpMkLst>
        </pc:grpChg>
        <pc:graphicFrameChg chg="add del">
          <ac:chgData name="Benoît PARTHOENS" userId="9031a2a7-ac8f-49c7-95a7-c1fef42fac6e" providerId="ADAL" clId="{C9E07934-B3DF-4D6B-A173-85DE986D7319}" dt="2022-03-30T11:47:56.605" v="539" actId="26606"/>
          <ac:graphicFrameMkLst>
            <pc:docMk/>
            <pc:sldMk cId="4243112584" sldId="261"/>
            <ac:graphicFrameMk id="5" creationId="{60DCCA90-314A-E97C-7D8F-81B1F5C427C0}"/>
          </ac:graphicFrameMkLst>
        </pc:graphicFrameChg>
      </pc:sldChg>
      <pc:sldChg chg="addSp modSp mod setBg">
        <pc:chgData name="Benoît PARTHOENS" userId="9031a2a7-ac8f-49c7-95a7-c1fef42fac6e" providerId="ADAL" clId="{C9E07934-B3DF-4D6B-A173-85DE986D7319}" dt="2022-03-30T11:49:43.102" v="543" actId="26606"/>
        <pc:sldMkLst>
          <pc:docMk/>
          <pc:sldMk cId="3737994473" sldId="262"/>
        </pc:sldMkLst>
        <pc:spChg chg="mod">
          <ac:chgData name="Benoît PARTHOENS" userId="9031a2a7-ac8f-49c7-95a7-c1fef42fac6e" providerId="ADAL" clId="{C9E07934-B3DF-4D6B-A173-85DE986D7319}" dt="2022-03-30T11:49:43.102" v="543" actId="26606"/>
          <ac:spMkLst>
            <pc:docMk/>
            <pc:sldMk cId="3737994473" sldId="262"/>
            <ac:spMk id="2" creationId="{C45A85A5-F655-4B92-8D12-884CFD232954}"/>
          </ac:spMkLst>
        </pc:spChg>
        <pc:spChg chg="mod">
          <ac:chgData name="Benoît PARTHOENS" userId="9031a2a7-ac8f-49c7-95a7-c1fef42fac6e" providerId="ADAL" clId="{C9E07934-B3DF-4D6B-A173-85DE986D7319}" dt="2022-03-30T11:49:43.102" v="543" actId="26606"/>
          <ac:spMkLst>
            <pc:docMk/>
            <pc:sldMk cId="3737994473" sldId="262"/>
            <ac:spMk id="3" creationId="{301A3990-3AA8-42A1-B98C-F043C2FF49FC}"/>
          </ac:spMkLst>
        </pc:spChg>
        <pc:spChg chg="add">
          <ac:chgData name="Benoît PARTHOENS" userId="9031a2a7-ac8f-49c7-95a7-c1fef42fac6e" providerId="ADAL" clId="{C9E07934-B3DF-4D6B-A173-85DE986D7319}" dt="2022-03-30T11:49:43.102" v="543" actId="26606"/>
          <ac:spMkLst>
            <pc:docMk/>
            <pc:sldMk cId="3737994473" sldId="262"/>
            <ac:spMk id="8" creationId="{DAF1966E-FD40-4A4A-B61B-C4DF7FA05F06}"/>
          </ac:spMkLst>
        </pc:spChg>
        <pc:spChg chg="add">
          <ac:chgData name="Benoît PARTHOENS" userId="9031a2a7-ac8f-49c7-95a7-c1fef42fac6e" providerId="ADAL" clId="{C9E07934-B3DF-4D6B-A173-85DE986D7319}" dt="2022-03-30T11:49:43.102" v="543" actId="26606"/>
          <ac:spMkLst>
            <pc:docMk/>
            <pc:sldMk cId="3737994473" sldId="262"/>
            <ac:spMk id="10" creationId="{047BFA19-D45E-416B-A404-7AF2F3F27017}"/>
          </ac:spMkLst>
        </pc:spChg>
        <pc:spChg chg="add">
          <ac:chgData name="Benoît PARTHOENS" userId="9031a2a7-ac8f-49c7-95a7-c1fef42fac6e" providerId="ADAL" clId="{C9E07934-B3DF-4D6B-A173-85DE986D7319}" dt="2022-03-30T11:49:43.102" v="543" actId="26606"/>
          <ac:spMkLst>
            <pc:docMk/>
            <pc:sldMk cId="3737994473" sldId="262"/>
            <ac:spMk id="12" creationId="{8E0105E7-23DB-4CF2-8258-FF47C7620F6E}"/>
          </ac:spMkLst>
        </pc:spChg>
        <pc:spChg chg="add">
          <ac:chgData name="Benoît PARTHOENS" userId="9031a2a7-ac8f-49c7-95a7-c1fef42fac6e" providerId="ADAL" clId="{C9E07934-B3DF-4D6B-A173-85DE986D7319}" dt="2022-03-30T11:49:43.102" v="543" actId="26606"/>
          <ac:spMkLst>
            <pc:docMk/>
            <pc:sldMk cId="3737994473" sldId="262"/>
            <ac:spMk id="14" creationId="{074B4F7D-14B2-478B-8BF5-01E4E0C5D263}"/>
          </ac:spMkLst>
        </pc:spChg>
      </pc:sldChg>
      <pc:sldChg chg="addSp modSp mod setBg addAnim modAnim">
        <pc:chgData name="Benoît PARTHOENS" userId="9031a2a7-ac8f-49c7-95a7-c1fef42fac6e" providerId="ADAL" clId="{C9E07934-B3DF-4D6B-A173-85DE986D7319}" dt="2022-03-30T11:53:29.565" v="546"/>
        <pc:sldMkLst>
          <pc:docMk/>
          <pc:sldMk cId="1123763110" sldId="263"/>
        </pc:sldMkLst>
        <pc:spChg chg="mod">
          <ac:chgData name="Benoît PARTHOENS" userId="9031a2a7-ac8f-49c7-95a7-c1fef42fac6e" providerId="ADAL" clId="{C9E07934-B3DF-4D6B-A173-85DE986D7319}" dt="2022-03-30T11:53:22.645" v="544" actId="26606"/>
          <ac:spMkLst>
            <pc:docMk/>
            <pc:sldMk cId="1123763110" sldId="263"/>
            <ac:spMk id="2" creationId="{E0A29050-CE2B-42E5-B63E-A989FD4812CB}"/>
          </ac:spMkLst>
        </pc:spChg>
        <pc:spChg chg="mod">
          <ac:chgData name="Benoît PARTHOENS" userId="9031a2a7-ac8f-49c7-95a7-c1fef42fac6e" providerId="ADAL" clId="{C9E07934-B3DF-4D6B-A173-85DE986D7319}" dt="2022-03-30T11:53:22.645" v="544" actId="26606"/>
          <ac:spMkLst>
            <pc:docMk/>
            <pc:sldMk cId="1123763110" sldId="263"/>
            <ac:spMk id="3" creationId="{1A4A3178-83A9-4C01-A793-609F666F3F59}"/>
          </ac:spMkLst>
        </pc:spChg>
        <pc:spChg chg="add">
          <ac:chgData name="Benoît PARTHOENS" userId="9031a2a7-ac8f-49c7-95a7-c1fef42fac6e" providerId="ADAL" clId="{C9E07934-B3DF-4D6B-A173-85DE986D7319}" dt="2022-03-30T11:53:22.645" v="544" actId="26606"/>
          <ac:spMkLst>
            <pc:docMk/>
            <pc:sldMk cId="1123763110" sldId="263"/>
            <ac:spMk id="8" creationId="{2029D5AD-8348-4446-B191-6A9B6FE03F21}"/>
          </ac:spMkLst>
        </pc:spChg>
        <pc:spChg chg="add">
          <ac:chgData name="Benoît PARTHOENS" userId="9031a2a7-ac8f-49c7-95a7-c1fef42fac6e" providerId="ADAL" clId="{C9E07934-B3DF-4D6B-A173-85DE986D7319}" dt="2022-03-30T11:53:22.645" v="544" actId="26606"/>
          <ac:spMkLst>
            <pc:docMk/>
            <pc:sldMk cId="1123763110" sldId="263"/>
            <ac:spMk id="10" creationId="{A3F395A2-2B64-4749-BD93-2F159C7E1FB5}"/>
          </ac:spMkLst>
        </pc:spChg>
        <pc:spChg chg="add">
          <ac:chgData name="Benoît PARTHOENS" userId="9031a2a7-ac8f-49c7-95a7-c1fef42fac6e" providerId="ADAL" clId="{C9E07934-B3DF-4D6B-A173-85DE986D7319}" dt="2022-03-30T11:53:22.645" v="544" actId="26606"/>
          <ac:spMkLst>
            <pc:docMk/>
            <pc:sldMk cId="1123763110" sldId="263"/>
            <ac:spMk id="12" creationId="{5CF0135B-EAB8-4CA0-896C-2D897ECD28BC}"/>
          </ac:spMkLst>
        </pc:spChg>
        <pc:spChg chg="add">
          <ac:chgData name="Benoît PARTHOENS" userId="9031a2a7-ac8f-49c7-95a7-c1fef42fac6e" providerId="ADAL" clId="{C9E07934-B3DF-4D6B-A173-85DE986D7319}" dt="2022-03-30T11:53:22.645" v="544" actId="26606"/>
          <ac:spMkLst>
            <pc:docMk/>
            <pc:sldMk cId="1123763110" sldId="263"/>
            <ac:spMk id="14" creationId="{92C3387C-D24F-4737-8A37-1DC5CFF09CFA}"/>
          </ac:spMkLst>
        </pc:spChg>
      </pc:sldChg>
      <pc:sldChg chg="addSp delSp modSp mod setBg delAnim modAnim">
        <pc:chgData name="Benoît PARTHOENS" userId="9031a2a7-ac8f-49c7-95a7-c1fef42fac6e" providerId="ADAL" clId="{C9E07934-B3DF-4D6B-A173-85DE986D7319}" dt="2022-03-30T11:55:40.369" v="550" actId="1076"/>
        <pc:sldMkLst>
          <pc:docMk/>
          <pc:sldMk cId="3171879672" sldId="264"/>
        </pc:sldMkLst>
        <pc:spChg chg="mod">
          <ac:chgData name="Benoît PARTHOENS" userId="9031a2a7-ac8f-49c7-95a7-c1fef42fac6e" providerId="ADAL" clId="{C9E07934-B3DF-4D6B-A173-85DE986D7319}" dt="2022-03-30T11:55:34.349" v="548" actId="26606"/>
          <ac:spMkLst>
            <pc:docMk/>
            <pc:sldMk cId="3171879672" sldId="264"/>
            <ac:spMk id="2" creationId="{9F08E4E9-7559-42A0-B9CD-7F7E93F8674B}"/>
          </ac:spMkLst>
        </pc:spChg>
        <pc:spChg chg="add">
          <ac:chgData name="Benoît PARTHOENS" userId="9031a2a7-ac8f-49c7-95a7-c1fef42fac6e" providerId="ADAL" clId="{C9E07934-B3DF-4D6B-A173-85DE986D7319}" dt="2022-03-30T11:55:34.349" v="548" actId="26606"/>
          <ac:spMkLst>
            <pc:docMk/>
            <pc:sldMk cId="3171879672" sldId="264"/>
            <ac:spMk id="4" creationId="{27427488-068E-4B55-AC8D-CD070B8CD46D}"/>
          </ac:spMkLst>
        </pc:spChg>
        <pc:spChg chg="add">
          <ac:chgData name="Benoît PARTHOENS" userId="9031a2a7-ac8f-49c7-95a7-c1fef42fac6e" providerId="ADAL" clId="{C9E07934-B3DF-4D6B-A173-85DE986D7319}" dt="2022-03-30T11:55:34.349" v="548" actId="26606"/>
          <ac:spMkLst>
            <pc:docMk/>
            <pc:sldMk cId="3171879672" sldId="264"/>
            <ac:spMk id="6" creationId="{E6A0E474-BC1B-4020-8F1C-5DB17CF64AD3}"/>
          </ac:spMkLst>
        </pc:spChg>
        <pc:spChg chg="add">
          <ac:chgData name="Benoît PARTHOENS" userId="9031a2a7-ac8f-49c7-95a7-c1fef42fac6e" providerId="ADAL" clId="{C9E07934-B3DF-4D6B-A173-85DE986D7319}" dt="2022-03-30T11:55:34.349" v="548" actId="26606"/>
          <ac:spMkLst>
            <pc:docMk/>
            <pc:sldMk cId="3171879672" sldId="264"/>
            <ac:spMk id="8" creationId="{A20AF199-99C2-4569-9CAF-24514AE5E82A}"/>
          </ac:spMkLst>
        </pc:spChg>
        <pc:spChg chg="del">
          <ac:chgData name="Benoît PARTHOENS" userId="9031a2a7-ac8f-49c7-95a7-c1fef42fac6e" providerId="ADAL" clId="{C9E07934-B3DF-4D6B-A173-85DE986D7319}" dt="2022-03-30T11:55:22.006" v="547" actId="21"/>
          <ac:spMkLst>
            <pc:docMk/>
            <pc:sldMk cId="3171879672" sldId="264"/>
            <ac:spMk id="16" creationId="{79EF516B-A569-422E-9702-FDC6C7C576E3}"/>
          </ac:spMkLst>
        </pc:spChg>
        <pc:spChg chg="del">
          <ac:chgData name="Benoît PARTHOENS" userId="9031a2a7-ac8f-49c7-95a7-c1fef42fac6e" providerId="ADAL" clId="{C9E07934-B3DF-4D6B-A173-85DE986D7319}" dt="2022-03-30T11:55:22.006" v="547" actId="21"/>
          <ac:spMkLst>
            <pc:docMk/>
            <pc:sldMk cId="3171879672" sldId="264"/>
            <ac:spMk id="17" creationId="{276100C8-47DF-45B9-A778-AE10266226B6}"/>
          </ac:spMkLst>
        </pc:spChg>
        <pc:spChg chg="del">
          <ac:chgData name="Benoît PARTHOENS" userId="9031a2a7-ac8f-49c7-95a7-c1fef42fac6e" providerId="ADAL" clId="{C9E07934-B3DF-4D6B-A173-85DE986D7319}" dt="2022-03-30T11:55:22.006" v="547" actId="21"/>
          <ac:spMkLst>
            <pc:docMk/>
            <pc:sldMk cId="3171879672" sldId="264"/>
            <ac:spMk id="18" creationId="{4F91A735-1368-4E06-8D54-10D5B07DCE4E}"/>
          </ac:spMkLst>
        </pc:spChg>
        <pc:spChg chg="add mod">
          <ac:chgData name="Benoît PARTHOENS" userId="9031a2a7-ac8f-49c7-95a7-c1fef42fac6e" providerId="ADAL" clId="{C9E07934-B3DF-4D6B-A173-85DE986D7319}" dt="2022-03-30T11:55:40.369" v="550" actId="1076"/>
          <ac:spMkLst>
            <pc:docMk/>
            <pc:sldMk cId="3171879672" sldId="264"/>
            <ac:spMk id="23" creationId="{D181EAF6-43CA-40B3-A143-7110551E368C}"/>
          </ac:spMkLst>
        </pc:spChg>
        <pc:spChg chg="add mod">
          <ac:chgData name="Benoît PARTHOENS" userId="9031a2a7-ac8f-49c7-95a7-c1fef42fac6e" providerId="ADAL" clId="{C9E07934-B3DF-4D6B-A173-85DE986D7319}" dt="2022-03-30T11:55:40.369" v="550" actId="1076"/>
          <ac:spMkLst>
            <pc:docMk/>
            <pc:sldMk cId="3171879672" sldId="264"/>
            <ac:spMk id="24" creationId="{C00EBD19-CA01-4137-A156-94E7FAB3A7D6}"/>
          </ac:spMkLst>
        </pc:spChg>
        <pc:spChg chg="add mod">
          <ac:chgData name="Benoît PARTHOENS" userId="9031a2a7-ac8f-49c7-95a7-c1fef42fac6e" providerId="ADAL" clId="{C9E07934-B3DF-4D6B-A173-85DE986D7319}" dt="2022-03-30T11:55:40.369" v="550" actId="1076"/>
          <ac:spMkLst>
            <pc:docMk/>
            <pc:sldMk cId="3171879672" sldId="264"/>
            <ac:spMk id="25" creationId="{A09DC3EC-0189-4F3F-B7FF-BDC409D73683}"/>
          </ac:spMkLst>
        </pc:spChg>
        <pc:grpChg chg="add">
          <ac:chgData name="Benoît PARTHOENS" userId="9031a2a7-ac8f-49c7-95a7-c1fef42fac6e" providerId="ADAL" clId="{C9E07934-B3DF-4D6B-A173-85DE986D7319}" dt="2022-03-30T11:55:34.349" v="548" actId="26606"/>
          <ac:grpSpMkLst>
            <pc:docMk/>
            <pc:sldMk cId="3171879672" sldId="264"/>
            <ac:grpSpMk id="9" creationId="{31460D47-75CD-497D-BC88-FA41997D2E49}"/>
          </ac:grpSpMkLst>
        </pc:grpChg>
        <pc:picChg chg="del">
          <ac:chgData name="Benoît PARTHOENS" userId="9031a2a7-ac8f-49c7-95a7-c1fef42fac6e" providerId="ADAL" clId="{C9E07934-B3DF-4D6B-A173-85DE986D7319}" dt="2022-03-30T11:55:22.006" v="547" actId="21"/>
          <ac:picMkLst>
            <pc:docMk/>
            <pc:sldMk cId="3171879672" sldId="264"/>
            <ac:picMk id="5" creationId="{7422C388-8F00-41BB-BBE9-B590B554D7E4}"/>
          </ac:picMkLst>
        </pc:picChg>
        <pc:picChg chg="del">
          <ac:chgData name="Benoît PARTHOENS" userId="9031a2a7-ac8f-49c7-95a7-c1fef42fac6e" providerId="ADAL" clId="{C9E07934-B3DF-4D6B-A173-85DE986D7319}" dt="2022-03-30T11:55:22.006" v="547" actId="21"/>
          <ac:picMkLst>
            <pc:docMk/>
            <pc:sldMk cId="3171879672" sldId="264"/>
            <ac:picMk id="7" creationId="{B3C64188-75ED-4BF2-8E6F-3817E1C1A716}"/>
          </ac:picMkLst>
        </pc:picChg>
        <pc:picChg chg="del">
          <ac:chgData name="Benoît PARTHOENS" userId="9031a2a7-ac8f-49c7-95a7-c1fef42fac6e" providerId="ADAL" clId="{C9E07934-B3DF-4D6B-A173-85DE986D7319}" dt="2022-03-30T11:55:22.006" v="547" actId="21"/>
          <ac:picMkLst>
            <pc:docMk/>
            <pc:sldMk cId="3171879672" sldId="264"/>
            <ac:picMk id="13" creationId="{2A6C4FB8-480F-47C5-9CBE-460961D46BED}"/>
          </ac:picMkLst>
        </pc:picChg>
        <pc:picChg chg="del">
          <ac:chgData name="Benoît PARTHOENS" userId="9031a2a7-ac8f-49c7-95a7-c1fef42fac6e" providerId="ADAL" clId="{C9E07934-B3DF-4D6B-A173-85DE986D7319}" dt="2022-03-30T11:55:22.006" v="547" actId="21"/>
          <ac:picMkLst>
            <pc:docMk/>
            <pc:sldMk cId="3171879672" sldId="264"/>
            <ac:picMk id="15" creationId="{48605538-CF4C-42D7-95E8-5C729D6E0D56}"/>
          </ac:picMkLst>
        </pc:picChg>
        <pc:picChg chg="add mod">
          <ac:chgData name="Benoît PARTHOENS" userId="9031a2a7-ac8f-49c7-95a7-c1fef42fac6e" providerId="ADAL" clId="{C9E07934-B3DF-4D6B-A173-85DE986D7319}" dt="2022-03-30T11:55:40.369" v="550" actId="1076"/>
          <ac:picMkLst>
            <pc:docMk/>
            <pc:sldMk cId="3171879672" sldId="264"/>
            <ac:picMk id="19" creationId="{338C8FEE-5AA7-4461-9C63-9D4F969ABBC7}"/>
          </ac:picMkLst>
        </pc:picChg>
        <pc:picChg chg="add mod">
          <ac:chgData name="Benoît PARTHOENS" userId="9031a2a7-ac8f-49c7-95a7-c1fef42fac6e" providerId="ADAL" clId="{C9E07934-B3DF-4D6B-A173-85DE986D7319}" dt="2022-03-30T11:55:40.369" v="550" actId="1076"/>
          <ac:picMkLst>
            <pc:docMk/>
            <pc:sldMk cId="3171879672" sldId="264"/>
            <ac:picMk id="20" creationId="{DC910F75-739A-4AD0-99B4-7CA45014A235}"/>
          </ac:picMkLst>
        </pc:picChg>
        <pc:picChg chg="add mod">
          <ac:chgData name="Benoît PARTHOENS" userId="9031a2a7-ac8f-49c7-95a7-c1fef42fac6e" providerId="ADAL" clId="{C9E07934-B3DF-4D6B-A173-85DE986D7319}" dt="2022-03-30T11:55:40.369" v="550" actId="1076"/>
          <ac:picMkLst>
            <pc:docMk/>
            <pc:sldMk cId="3171879672" sldId="264"/>
            <ac:picMk id="21" creationId="{89F1D3FE-F380-45A1-9468-7BC6559727D3}"/>
          </ac:picMkLst>
        </pc:picChg>
        <pc:picChg chg="add mod">
          <ac:chgData name="Benoît PARTHOENS" userId="9031a2a7-ac8f-49c7-95a7-c1fef42fac6e" providerId="ADAL" clId="{C9E07934-B3DF-4D6B-A173-85DE986D7319}" dt="2022-03-30T11:55:40.369" v="550" actId="1076"/>
          <ac:picMkLst>
            <pc:docMk/>
            <pc:sldMk cId="3171879672" sldId="264"/>
            <ac:picMk id="22" creationId="{A27A5B38-E28A-43C6-8EDF-7B59EF850E47}"/>
          </ac:picMkLst>
        </pc:picChg>
      </pc:sldChg>
      <pc:sldChg chg="addSp modSp mod setBg">
        <pc:chgData name="Benoît PARTHOENS" userId="9031a2a7-ac8f-49c7-95a7-c1fef42fac6e" providerId="ADAL" clId="{C9E07934-B3DF-4D6B-A173-85DE986D7319}" dt="2022-03-30T11:56:51.421" v="551" actId="26606"/>
        <pc:sldMkLst>
          <pc:docMk/>
          <pc:sldMk cId="2511979409" sldId="265"/>
        </pc:sldMkLst>
        <pc:spChg chg="mod">
          <ac:chgData name="Benoît PARTHOENS" userId="9031a2a7-ac8f-49c7-95a7-c1fef42fac6e" providerId="ADAL" clId="{C9E07934-B3DF-4D6B-A173-85DE986D7319}" dt="2022-03-30T11:56:51.421" v="551" actId="26606"/>
          <ac:spMkLst>
            <pc:docMk/>
            <pc:sldMk cId="2511979409" sldId="265"/>
            <ac:spMk id="2" creationId="{23E97E0C-1A22-4ACA-BB41-7341BA42C4D2}"/>
          </ac:spMkLst>
        </pc:spChg>
        <pc:spChg chg="mod">
          <ac:chgData name="Benoît PARTHOENS" userId="9031a2a7-ac8f-49c7-95a7-c1fef42fac6e" providerId="ADAL" clId="{C9E07934-B3DF-4D6B-A173-85DE986D7319}" dt="2022-03-30T11:56:51.421" v="551" actId="26606"/>
          <ac:spMkLst>
            <pc:docMk/>
            <pc:sldMk cId="2511979409" sldId="265"/>
            <ac:spMk id="3" creationId="{58CC067A-AAB5-4CC0-8ECE-94EB3B758C25}"/>
          </ac:spMkLst>
        </pc:spChg>
        <pc:spChg chg="add">
          <ac:chgData name="Benoît PARTHOENS" userId="9031a2a7-ac8f-49c7-95a7-c1fef42fac6e" providerId="ADAL" clId="{C9E07934-B3DF-4D6B-A173-85DE986D7319}" dt="2022-03-30T11:56:51.421" v="551" actId="26606"/>
          <ac:spMkLst>
            <pc:docMk/>
            <pc:sldMk cId="2511979409" sldId="265"/>
            <ac:spMk id="8" creationId="{DAF1966E-FD40-4A4A-B61B-C4DF7FA05F06}"/>
          </ac:spMkLst>
        </pc:spChg>
        <pc:spChg chg="add">
          <ac:chgData name="Benoît PARTHOENS" userId="9031a2a7-ac8f-49c7-95a7-c1fef42fac6e" providerId="ADAL" clId="{C9E07934-B3DF-4D6B-A173-85DE986D7319}" dt="2022-03-30T11:56:51.421" v="551" actId="26606"/>
          <ac:spMkLst>
            <pc:docMk/>
            <pc:sldMk cId="2511979409" sldId="265"/>
            <ac:spMk id="10" creationId="{047BFA19-D45E-416B-A404-7AF2F3F27017}"/>
          </ac:spMkLst>
        </pc:spChg>
        <pc:spChg chg="add">
          <ac:chgData name="Benoît PARTHOENS" userId="9031a2a7-ac8f-49c7-95a7-c1fef42fac6e" providerId="ADAL" clId="{C9E07934-B3DF-4D6B-A173-85DE986D7319}" dt="2022-03-30T11:56:51.421" v="551" actId="26606"/>
          <ac:spMkLst>
            <pc:docMk/>
            <pc:sldMk cId="2511979409" sldId="265"/>
            <ac:spMk id="12" creationId="{8E0105E7-23DB-4CF2-8258-FF47C7620F6E}"/>
          </ac:spMkLst>
        </pc:spChg>
        <pc:spChg chg="add">
          <ac:chgData name="Benoît PARTHOENS" userId="9031a2a7-ac8f-49c7-95a7-c1fef42fac6e" providerId="ADAL" clId="{C9E07934-B3DF-4D6B-A173-85DE986D7319}" dt="2022-03-30T11:56:51.421" v="551" actId="26606"/>
          <ac:spMkLst>
            <pc:docMk/>
            <pc:sldMk cId="2511979409" sldId="265"/>
            <ac:spMk id="14" creationId="{074B4F7D-14B2-478B-8BF5-01E4E0C5D263}"/>
          </ac:spMkLst>
        </pc:spChg>
      </pc:sldChg>
      <pc:sldChg chg="addSp modSp mod setBg">
        <pc:chgData name="Benoît PARTHOENS" userId="9031a2a7-ac8f-49c7-95a7-c1fef42fac6e" providerId="ADAL" clId="{C9E07934-B3DF-4D6B-A173-85DE986D7319}" dt="2022-03-30T11:58:47.229" v="554" actId="26606"/>
        <pc:sldMkLst>
          <pc:docMk/>
          <pc:sldMk cId="2885582019" sldId="266"/>
        </pc:sldMkLst>
        <pc:spChg chg="mod">
          <ac:chgData name="Benoît PARTHOENS" userId="9031a2a7-ac8f-49c7-95a7-c1fef42fac6e" providerId="ADAL" clId="{C9E07934-B3DF-4D6B-A173-85DE986D7319}" dt="2022-03-30T11:58:47.229" v="554" actId="26606"/>
          <ac:spMkLst>
            <pc:docMk/>
            <pc:sldMk cId="2885582019" sldId="266"/>
            <ac:spMk id="2" creationId="{3A5794F1-DC59-45B4-B3C7-79E1628C293E}"/>
          </ac:spMkLst>
        </pc:spChg>
        <pc:spChg chg="mod">
          <ac:chgData name="Benoît PARTHOENS" userId="9031a2a7-ac8f-49c7-95a7-c1fef42fac6e" providerId="ADAL" clId="{C9E07934-B3DF-4D6B-A173-85DE986D7319}" dt="2022-03-30T11:58:47.229" v="554" actId="26606"/>
          <ac:spMkLst>
            <pc:docMk/>
            <pc:sldMk cId="2885582019" sldId="266"/>
            <ac:spMk id="3" creationId="{A030BD0E-738F-4A8A-950B-2F8D41F91729}"/>
          </ac:spMkLst>
        </pc:spChg>
        <pc:spChg chg="add">
          <ac:chgData name="Benoît PARTHOENS" userId="9031a2a7-ac8f-49c7-95a7-c1fef42fac6e" providerId="ADAL" clId="{C9E07934-B3DF-4D6B-A173-85DE986D7319}" dt="2022-03-30T11:58:47.229" v="554" actId="26606"/>
          <ac:spMkLst>
            <pc:docMk/>
            <pc:sldMk cId="2885582019" sldId="266"/>
            <ac:spMk id="8" creationId="{DAF1966E-FD40-4A4A-B61B-C4DF7FA05F06}"/>
          </ac:spMkLst>
        </pc:spChg>
        <pc:spChg chg="add">
          <ac:chgData name="Benoît PARTHOENS" userId="9031a2a7-ac8f-49c7-95a7-c1fef42fac6e" providerId="ADAL" clId="{C9E07934-B3DF-4D6B-A173-85DE986D7319}" dt="2022-03-30T11:58:47.229" v="554" actId="26606"/>
          <ac:spMkLst>
            <pc:docMk/>
            <pc:sldMk cId="2885582019" sldId="266"/>
            <ac:spMk id="10" creationId="{047BFA19-D45E-416B-A404-7AF2F3F27017}"/>
          </ac:spMkLst>
        </pc:spChg>
        <pc:spChg chg="add">
          <ac:chgData name="Benoît PARTHOENS" userId="9031a2a7-ac8f-49c7-95a7-c1fef42fac6e" providerId="ADAL" clId="{C9E07934-B3DF-4D6B-A173-85DE986D7319}" dt="2022-03-30T11:58:47.229" v="554" actId="26606"/>
          <ac:spMkLst>
            <pc:docMk/>
            <pc:sldMk cId="2885582019" sldId="266"/>
            <ac:spMk id="12" creationId="{8E0105E7-23DB-4CF2-8258-FF47C7620F6E}"/>
          </ac:spMkLst>
        </pc:spChg>
        <pc:spChg chg="add">
          <ac:chgData name="Benoît PARTHOENS" userId="9031a2a7-ac8f-49c7-95a7-c1fef42fac6e" providerId="ADAL" clId="{C9E07934-B3DF-4D6B-A173-85DE986D7319}" dt="2022-03-30T11:58:47.229" v="554" actId="26606"/>
          <ac:spMkLst>
            <pc:docMk/>
            <pc:sldMk cId="2885582019" sldId="266"/>
            <ac:spMk id="14" creationId="{074B4F7D-14B2-478B-8BF5-01E4E0C5D263}"/>
          </ac:spMkLst>
        </pc:spChg>
      </pc:sldChg>
      <pc:sldChg chg="addSp modSp mod setBg">
        <pc:chgData name="Benoît PARTHOENS" userId="9031a2a7-ac8f-49c7-95a7-c1fef42fac6e" providerId="ADAL" clId="{C9E07934-B3DF-4D6B-A173-85DE986D7319}" dt="2022-03-30T11:59:38.508" v="558" actId="20577"/>
        <pc:sldMkLst>
          <pc:docMk/>
          <pc:sldMk cId="2069678961" sldId="267"/>
        </pc:sldMkLst>
        <pc:spChg chg="mod">
          <ac:chgData name="Benoît PARTHOENS" userId="9031a2a7-ac8f-49c7-95a7-c1fef42fac6e" providerId="ADAL" clId="{C9E07934-B3DF-4D6B-A173-85DE986D7319}" dt="2022-03-30T11:59:31.782" v="556" actId="26606"/>
          <ac:spMkLst>
            <pc:docMk/>
            <pc:sldMk cId="2069678961" sldId="267"/>
            <ac:spMk id="2" creationId="{97B7BB4C-1660-43E5-B988-2CB4B7A826C9}"/>
          </ac:spMkLst>
        </pc:spChg>
        <pc:spChg chg="mod">
          <ac:chgData name="Benoît PARTHOENS" userId="9031a2a7-ac8f-49c7-95a7-c1fef42fac6e" providerId="ADAL" clId="{C9E07934-B3DF-4D6B-A173-85DE986D7319}" dt="2022-03-30T11:59:38.508" v="558" actId="20577"/>
          <ac:spMkLst>
            <pc:docMk/>
            <pc:sldMk cId="2069678961" sldId="267"/>
            <ac:spMk id="3" creationId="{324EBD9F-2E1F-489C-8EA4-C0A84FE5355B}"/>
          </ac:spMkLst>
        </pc:spChg>
        <pc:spChg chg="add">
          <ac:chgData name="Benoît PARTHOENS" userId="9031a2a7-ac8f-49c7-95a7-c1fef42fac6e" providerId="ADAL" clId="{C9E07934-B3DF-4D6B-A173-85DE986D7319}" dt="2022-03-30T11:59:31.782" v="556" actId="26606"/>
          <ac:spMkLst>
            <pc:docMk/>
            <pc:sldMk cId="2069678961" sldId="267"/>
            <ac:spMk id="8" creationId="{2029D5AD-8348-4446-B191-6A9B6FE03F21}"/>
          </ac:spMkLst>
        </pc:spChg>
        <pc:spChg chg="add">
          <ac:chgData name="Benoît PARTHOENS" userId="9031a2a7-ac8f-49c7-95a7-c1fef42fac6e" providerId="ADAL" clId="{C9E07934-B3DF-4D6B-A173-85DE986D7319}" dt="2022-03-30T11:59:31.782" v="556" actId="26606"/>
          <ac:spMkLst>
            <pc:docMk/>
            <pc:sldMk cId="2069678961" sldId="267"/>
            <ac:spMk id="10" creationId="{A3F395A2-2B64-4749-BD93-2F159C7E1FB5}"/>
          </ac:spMkLst>
        </pc:spChg>
        <pc:spChg chg="add">
          <ac:chgData name="Benoît PARTHOENS" userId="9031a2a7-ac8f-49c7-95a7-c1fef42fac6e" providerId="ADAL" clId="{C9E07934-B3DF-4D6B-A173-85DE986D7319}" dt="2022-03-30T11:59:31.782" v="556" actId="26606"/>
          <ac:spMkLst>
            <pc:docMk/>
            <pc:sldMk cId="2069678961" sldId="267"/>
            <ac:spMk id="12" creationId="{5CF0135B-EAB8-4CA0-896C-2D897ECD28BC}"/>
          </ac:spMkLst>
        </pc:spChg>
        <pc:spChg chg="add">
          <ac:chgData name="Benoît PARTHOENS" userId="9031a2a7-ac8f-49c7-95a7-c1fef42fac6e" providerId="ADAL" clId="{C9E07934-B3DF-4D6B-A173-85DE986D7319}" dt="2022-03-30T11:59:31.782" v="556" actId="26606"/>
          <ac:spMkLst>
            <pc:docMk/>
            <pc:sldMk cId="2069678961" sldId="267"/>
            <ac:spMk id="14" creationId="{92C3387C-D24F-4737-8A37-1DC5CFF09CFA}"/>
          </ac:spMkLst>
        </pc:spChg>
      </pc:sldChg>
      <pc:sldChg chg="addSp modSp mod setBg">
        <pc:chgData name="Benoît PARTHOENS" userId="9031a2a7-ac8f-49c7-95a7-c1fef42fac6e" providerId="ADAL" clId="{C9E07934-B3DF-4D6B-A173-85DE986D7319}" dt="2022-03-30T12:14:20.844" v="608" actId="20577"/>
        <pc:sldMkLst>
          <pc:docMk/>
          <pc:sldMk cId="2411297531" sldId="268"/>
        </pc:sldMkLst>
        <pc:spChg chg="mod">
          <ac:chgData name="Benoît PARTHOENS" userId="9031a2a7-ac8f-49c7-95a7-c1fef42fac6e" providerId="ADAL" clId="{C9E07934-B3DF-4D6B-A173-85DE986D7319}" dt="2022-03-30T12:00:40.214" v="559" actId="26606"/>
          <ac:spMkLst>
            <pc:docMk/>
            <pc:sldMk cId="2411297531" sldId="268"/>
            <ac:spMk id="2" creationId="{22FE1B8B-EB3B-4BB3-9260-33D78E3D94CD}"/>
          </ac:spMkLst>
        </pc:spChg>
        <pc:spChg chg="mod">
          <ac:chgData name="Benoît PARTHOENS" userId="9031a2a7-ac8f-49c7-95a7-c1fef42fac6e" providerId="ADAL" clId="{C9E07934-B3DF-4D6B-A173-85DE986D7319}" dt="2022-03-30T12:14:20.844" v="608" actId="20577"/>
          <ac:spMkLst>
            <pc:docMk/>
            <pc:sldMk cId="2411297531" sldId="268"/>
            <ac:spMk id="3" creationId="{79310F72-1597-4472-B092-5B221A9AB828}"/>
          </ac:spMkLst>
        </pc:spChg>
        <pc:spChg chg="add">
          <ac:chgData name="Benoît PARTHOENS" userId="9031a2a7-ac8f-49c7-95a7-c1fef42fac6e" providerId="ADAL" clId="{C9E07934-B3DF-4D6B-A173-85DE986D7319}" dt="2022-03-30T12:00:40.214" v="559" actId="26606"/>
          <ac:spMkLst>
            <pc:docMk/>
            <pc:sldMk cId="2411297531" sldId="268"/>
            <ac:spMk id="8" creationId="{DAF1966E-FD40-4A4A-B61B-C4DF7FA05F06}"/>
          </ac:spMkLst>
        </pc:spChg>
        <pc:spChg chg="add">
          <ac:chgData name="Benoît PARTHOENS" userId="9031a2a7-ac8f-49c7-95a7-c1fef42fac6e" providerId="ADAL" clId="{C9E07934-B3DF-4D6B-A173-85DE986D7319}" dt="2022-03-30T12:00:40.214" v="559" actId="26606"/>
          <ac:spMkLst>
            <pc:docMk/>
            <pc:sldMk cId="2411297531" sldId="268"/>
            <ac:spMk id="10" creationId="{047BFA19-D45E-416B-A404-7AF2F3F27017}"/>
          </ac:spMkLst>
        </pc:spChg>
        <pc:spChg chg="add">
          <ac:chgData name="Benoît PARTHOENS" userId="9031a2a7-ac8f-49c7-95a7-c1fef42fac6e" providerId="ADAL" clId="{C9E07934-B3DF-4D6B-A173-85DE986D7319}" dt="2022-03-30T12:00:40.214" v="559" actId="26606"/>
          <ac:spMkLst>
            <pc:docMk/>
            <pc:sldMk cId="2411297531" sldId="268"/>
            <ac:spMk id="12" creationId="{8E0105E7-23DB-4CF2-8258-FF47C7620F6E}"/>
          </ac:spMkLst>
        </pc:spChg>
        <pc:spChg chg="add">
          <ac:chgData name="Benoît PARTHOENS" userId="9031a2a7-ac8f-49c7-95a7-c1fef42fac6e" providerId="ADAL" clId="{C9E07934-B3DF-4D6B-A173-85DE986D7319}" dt="2022-03-30T12:00:40.214" v="559" actId="26606"/>
          <ac:spMkLst>
            <pc:docMk/>
            <pc:sldMk cId="2411297531" sldId="268"/>
            <ac:spMk id="14" creationId="{074B4F7D-14B2-478B-8BF5-01E4E0C5D263}"/>
          </ac:spMkLst>
        </pc:spChg>
      </pc:sldChg>
      <pc:sldChg chg="addSp modSp mod setBg">
        <pc:chgData name="Benoît PARTHOENS" userId="9031a2a7-ac8f-49c7-95a7-c1fef42fac6e" providerId="ADAL" clId="{C9E07934-B3DF-4D6B-A173-85DE986D7319}" dt="2022-03-30T12:15:32.100" v="633" actId="255"/>
        <pc:sldMkLst>
          <pc:docMk/>
          <pc:sldMk cId="917530716" sldId="269"/>
        </pc:sldMkLst>
        <pc:spChg chg="mod">
          <ac:chgData name="Benoît PARTHOENS" userId="9031a2a7-ac8f-49c7-95a7-c1fef42fac6e" providerId="ADAL" clId="{C9E07934-B3DF-4D6B-A173-85DE986D7319}" dt="2022-03-30T12:09:32.326" v="598" actId="26606"/>
          <ac:spMkLst>
            <pc:docMk/>
            <pc:sldMk cId="917530716" sldId="269"/>
            <ac:spMk id="2" creationId="{FA757A8F-9426-4B22-ABBC-88D188CCBEBC}"/>
          </ac:spMkLst>
        </pc:spChg>
        <pc:spChg chg="mod">
          <ac:chgData name="Benoît PARTHOENS" userId="9031a2a7-ac8f-49c7-95a7-c1fef42fac6e" providerId="ADAL" clId="{C9E07934-B3DF-4D6B-A173-85DE986D7319}" dt="2022-03-30T12:15:32.100" v="633" actId="255"/>
          <ac:spMkLst>
            <pc:docMk/>
            <pc:sldMk cId="917530716" sldId="269"/>
            <ac:spMk id="3" creationId="{8F6433EC-5529-48EF-8F22-E648D2193BEE}"/>
          </ac:spMkLst>
        </pc:spChg>
        <pc:spChg chg="add">
          <ac:chgData name="Benoît PARTHOENS" userId="9031a2a7-ac8f-49c7-95a7-c1fef42fac6e" providerId="ADAL" clId="{C9E07934-B3DF-4D6B-A173-85DE986D7319}" dt="2022-03-30T12:09:32.326" v="598" actId="26606"/>
          <ac:spMkLst>
            <pc:docMk/>
            <pc:sldMk cId="917530716" sldId="269"/>
            <ac:spMk id="8" creationId="{DAF1966E-FD40-4A4A-B61B-C4DF7FA05F06}"/>
          </ac:spMkLst>
        </pc:spChg>
        <pc:spChg chg="add">
          <ac:chgData name="Benoît PARTHOENS" userId="9031a2a7-ac8f-49c7-95a7-c1fef42fac6e" providerId="ADAL" clId="{C9E07934-B3DF-4D6B-A173-85DE986D7319}" dt="2022-03-30T12:09:32.326" v="598" actId="26606"/>
          <ac:spMkLst>
            <pc:docMk/>
            <pc:sldMk cId="917530716" sldId="269"/>
            <ac:spMk id="10" creationId="{047BFA19-D45E-416B-A404-7AF2F3F27017}"/>
          </ac:spMkLst>
        </pc:spChg>
        <pc:spChg chg="add">
          <ac:chgData name="Benoît PARTHOENS" userId="9031a2a7-ac8f-49c7-95a7-c1fef42fac6e" providerId="ADAL" clId="{C9E07934-B3DF-4D6B-A173-85DE986D7319}" dt="2022-03-30T12:09:32.326" v="598" actId="26606"/>
          <ac:spMkLst>
            <pc:docMk/>
            <pc:sldMk cId="917530716" sldId="269"/>
            <ac:spMk id="12" creationId="{8E0105E7-23DB-4CF2-8258-FF47C7620F6E}"/>
          </ac:spMkLst>
        </pc:spChg>
        <pc:spChg chg="add">
          <ac:chgData name="Benoît PARTHOENS" userId="9031a2a7-ac8f-49c7-95a7-c1fef42fac6e" providerId="ADAL" clId="{C9E07934-B3DF-4D6B-A173-85DE986D7319}" dt="2022-03-30T12:09:32.326" v="598" actId="26606"/>
          <ac:spMkLst>
            <pc:docMk/>
            <pc:sldMk cId="917530716" sldId="269"/>
            <ac:spMk id="14" creationId="{074B4F7D-14B2-478B-8BF5-01E4E0C5D263}"/>
          </ac:spMkLst>
        </pc:spChg>
      </pc:sldChg>
      <pc:sldChg chg="addSp modSp mod setBg">
        <pc:chgData name="Benoît PARTHOENS" userId="9031a2a7-ac8f-49c7-95a7-c1fef42fac6e" providerId="ADAL" clId="{C9E07934-B3DF-4D6B-A173-85DE986D7319}" dt="2022-03-30T12:18:27.779" v="680" actId="26606"/>
        <pc:sldMkLst>
          <pc:docMk/>
          <pc:sldMk cId="2699117101" sldId="270"/>
        </pc:sldMkLst>
        <pc:spChg chg="mod">
          <ac:chgData name="Benoît PARTHOENS" userId="9031a2a7-ac8f-49c7-95a7-c1fef42fac6e" providerId="ADAL" clId="{C9E07934-B3DF-4D6B-A173-85DE986D7319}" dt="2022-03-30T12:18:27.779" v="680" actId="26606"/>
          <ac:spMkLst>
            <pc:docMk/>
            <pc:sldMk cId="2699117101" sldId="270"/>
            <ac:spMk id="2" creationId="{8F98BB3F-30EC-4465-8405-1755C4F96AD7}"/>
          </ac:spMkLst>
        </pc:spChg>
        <pc:spChg chg="mod">
          <ac:chgData name="Benoît PARTHOENS" userId="9031a2a7-ac8f-49c7-95a7-c1fef42fac6e" providerId="ADAL" clId="{C9E07934-B3DF-4D6B-A173-85DE986D7319}" dt="2022-03-30T12:18:27.779" v="680" actId="26606"/>
          <ac:spMkLst>
            <pc:docMk/>
            <pc:sldMk cId="2699117101" sldId="270"/>
            <ac:spMk id="3" creationId="{5F5F54FA-EF23-44FF-8EFF-7B12E07AFA9F}"/>
          </ac:spMkLst>
        </pc:spChg>
        <pc:spChg chg="add">
          <ac:chgData name="Benoît PARTHOENS" userId="9031a2a7-ac8f-49c7-95a7-c1fef42fac6e" providerId="ADAL" clId="{C9E07934-B3DF-4D6B-A173-85DE986D7319}" dt="2022-03-30T12:18:27.779" v="680" actId="26606"/>
          <ac:spMkLst>
            <pc:docMk/>
            <pc:sldMk cId="2699117101" sldId="270"/>
            <ac:spMk id="8" creationId="{DAF1966E-FD40-4A4A-B61B-C4DF7FA05F06}"/>
          </ac:spMkLst>
        </pc:spChg>
        <pc:spChg chg="add">
          <ac:chgData name="Benoît PARTHOENS" userId="9031a2a7-ac8f-49c7-95a7-c1fef42fac6e" providerId="ADAL" clId="{C9E07934-B3DF-4D6B-A173-85DE986D7319}" dt="2022-03-30T12:18:27.779" v="680" actId="26606"/>
          <ac:spMkLst>
            <pc:docMk/>
            <pc:sldMk cId="2699117101" sldId="270"/>
            <ac:spMk id="10" creationId="{047BFA19-D45E-416B-A404-7AF2F3F27017}"/>
          </ac:spMkLst>
        </pc:spChg>
        <pc:spChg chg="add">
          <ac:chgData name="Benoît PARTHOENS" userId="9031a2a7-ac8f-49c7-95a7-c1fef42fac6e" providerId="ADAL" clId="{C9E07934-B3DF-4D6B-A173-85DE986D7319}" dt="2022-03-30T12:18:27.779" v="680" actId="26606"/>
          <ac:spMkLst>
            <pc:docMk/>
            <pc:sldMk cId="2699117101" sldId="270"/>
            <ac:spMk id="12" creationId="{8E0105E7-23DB-4CF2-8258-FF47C7620F6E}"/>
          </ac:spMkLst>
        </pc:spChg>
        <pc:spChg chg="add">
          <ac:chgData name="Benoît PARTHOENS" userId="9031a2a7-ac8f-49c7-95a7-c1fef42fac6e" providerId="ADAL" clId="{C9E07934-B3DF-4D6B-A173-85DE986D7319}" dt="2022-03-30T12:18:27.779" v="680" actId="26606"/>
          <ac:spMkLst>
            <pc:docMk/>
            <pc:sldMk cId="2699117101" sldId="270"/>
            <ac:spMk id="14" creationId="{074B4F7D-14B2-478B-8BF5-01E4E0C5D263}"/>
          </ac:spMkLst>
        </pc:spChg>
      </pc:sldChg>
      <pc:sldChg chg="addSp delSp modSp mod setBg">
        <pc:chgData name="Benoît PARTHOENS" userId="9031a2a7-ac8f-49c7-95a7-c1fef42fac6e" providerId="ADAL" clId="{C9E07934-B3DF-4D6B-A173-85DE986D7319}" dt="2022-03-30T12:23:25.413" v="712" actId="26606"/>
        <pc:sldMkLst>
          <pc:docMk/>
          <pc:sldMk cId="2120540694" sldId="271"/>
        </pc:sldMkLst>
        <pc:spChg chg="mod">
          <ac:chgData name="Benoît PARTHOENS" userId="9031a2a7-ac8f-49c7-95a7-c1fef42fac6e" providerId="ADAL" clId="{C9E07934-B3DF-4D6B-A173-85DE986D7319}" dt="2022-03-30T12:23:25.413" v="712" actId="26606"/>
          <ac:spMkLst>
            <pc:docMk/>
            <pc:sldMk cId="2120540694" sldId="271"/>
            <ac:spMk id="2" creationId="{F76447D0-D319-4034-987C-BC166043A27F}"/>
          </ac:spMkLst>
        </pc:spChg>
        <pc:spChg chg="del mod">
          <ac:chgData name="Benoît PARTHOENS" userId="9031a2a7-ac8f-49c7-95a7-c1fef42fac6e" providerId="ADAL" clId="{C9E07934-B3DF-4D6B-A173-85DE986D7319}" dt="2022-03-30T12:22:34.495" v="707" actId="478"/>
          <ac:spMkLst>
            <pc:docMk/>
            <pc:sldMk cId="2120540694" sldId="271"/>
            <ac:spMk id="3" creationId="{5D24EB82-39CE-4F33-BEAC-9E5F1F387AEB}"/>
          </ac:spMkLst>
        </pc:spChg>
        <pc:spChg chg="add del mod">
          <ac:chgData name="Benoît PARTHOENS" userId="9031a2a7-ac8f-49c7-95a7-c1fef42fac6e" providerId="ADAL" clId="{C9E07934-B3DF-4D6B-A173-85DE986D7319}" dt="2022-03-30T12:22:37.581" v="708" actId="478"/>
          <ac:spMkLst>
            <pc:docMk/>
            <pc:sldMk cId="2120540694" sldId="271"/>
            <ac:spMk id="6" creationId="{F0139A78-9104-4C61-B8E9-70ECCD3BF87B}"/>
          </ac:spMkLst>
        </pc:spChg>
        <pc:spChg chg="add del">
          <ac:chgData name="Benoît PARTHOENS" userId="9031a2a7-ac8f-49c7-95a7-c1fef42fac6e" providerId="ADAL" clId="{C9E07934-B3DF-4D6B-A173-85DE986D7319}" dt="2022-03-30T12:23:25.301" v="711" actId="26606"/>
          <ac:spMkLst>
            <pc:docMk/>
            <pc:sldMk cId="2120540694" sldId="271"/>
            <ac:spMk id="9" creationId="{B50AB553-2A96-4A92-96F2-93548E096954}"/>
          </ac:spMkLst>
        </pc:spChg>
        <pc:spChg chg="add">
          <ac:chgData name="Benoît PARTHOENS" userId="9031a2a7-ac8f-49c7-95a7-c1fef42fac6e" providerId="ADAL" clId="{C9E07934-B3DF-4D6B-A173-85DE986D7319}" dt="2022-03-30T12:23:25.413" v="712" actId="26606"/>
          <ac:spMkLst>
            <pc:docMk/>
            <pc:sldMk cId="2120540694" sldId="271"/>
            <ac:spMk id="11" creationId="{257363FD-7E77-4145-9483-331A807ADF0E}"/>
          </ac:spMkLst>
        </pc:spChg>
        <pc:graphicFrameChg chg="add mod modGraphic">
          <ac:chgData name="Benoît PARTHOENS" userId="9031a2a7-ac8f-49c7-95a7-c1fef42fac6e" providerId="ADAL" clId="{C9E07934-B3DF-4D6B-A173-85DE986D7319}" dt="2022-03-30T12:23:25.413" v="712" actId="26606"/>
          <ac:graphicFrameMkLst>
            <pc:docMk/>
            <pc:sldMk cId="2120540694" sldId="271"/>
            <ac:graphicFrameMk id="4" creationId="{76C53BEA-26AE-47BF-A72F-FDA76F6DB2F6}"/>
          </ac:graphicFrameMkLst>
        </pc:graphicFrameChg>
      </pc:sldChg>
      <pc:sldChg chg="addSp delSp modSp mod setBg delAnim modAnim">
        <pc:chgData name="Benoît PARTHOENS" userId="9031a2a7-ac8f-49c7-95a7-c1fef42fac6e" providerId="ADAL" clId="{C9E07934-B3DF-4D6B-A173-85DE986D7319}" dt="2022-03-30T14:56:07.934" v="746" actId="1076"/>
        <pc:sldMkLst>
          <pc:docMk/>
          <pc:sldMk cId="2942504732" sldId="272"/>
        </pc:sldMkLst>
        <pc:spChg chg="mod">
          <ac:chgData name="Benoît PARTHOENS" userId="9031a2a7-ac8f-49c7-95a7-c1fef42fac6e" providerId="ADAL" clId="{C9E07934-B3DF-4D6B-A173-85DE986D7319}" dt="2022-03-30T14:56:03.502" v="744" actId="1076"/>
          <ac:spMkLst>
            <pc:docMk/>
            <pc:sldMk cId="2942504732" sldId="272"/>
            <ac:spMk id="2" creationId="{8D2BEFF1-E84A-434B-90CE-67E70D8E6570}"/>
          </ac:spMkLst>
        </pc:spChg>
        <pc:spChg chg="add">
          <ac:chgData name="Benoît PARTHOENS" userId="9031a2a7-ac8f-49c7-95a7-c1fef42fac6e" providerId="ADAL" clId="{C9E07934-B3DF-4D6B-A173-85DE986D7319}" dt="2022-03-30T14:55:57.870" v="742" actId="26606"/>
          <ac:spMkLst>
            <pc:docMk/>
            <pc:sldMk cId="2942504732" sldId="272"/>
            <ac:spMk id="4" creationId="{FFD48BC7-DC40-47DE-87EE-9F4B6ECB9ABB}"/>
          </ac:spMkLst>
        </pc:spChg>
        <pc:spChg chg="add">
          <ac:chgData name="Benoît PARTHOENS" userId="9031a2a7-ac8f-49c7-95a7-c1fef42fac6e" providerId="ADAL" clId="{C9E07934-B3DF-4D6B-A173-85DE986D7319}" dt="2022-03-30T14:55:57.870" v="742" actId="26606"/>
          <ac:spMkLst>
            <pc:docMk/>
            <pc:sldMk cId="2942504732" sldId="272"/>
            <ac:spMk id="6" creationId="{E502BBC7-2C76-46F3-BC24-5985BC13DB88}"/>
          </ac:spMkLst>
        </pc:spChg>
        <pc:spChg chg="add">
          <ac:chgData name="Benoît PARTHOENS" userId="9031a2a7-ac8f-49c7-95a7-c1fef42fac6e" providerId="ADAL" clId="{C9E07934-B3DF-4D6B-A173-85DE986D7319}" dt="2022-03-30T14:55:57.870" v="742" actId="26606"/>
          <ac:spMkLst>
            <pc:docMk/>
            <pc:sldMk cId="2942504732" sldId="272"/>
            <ac:spMk id="8" creationId="{C7F28D52-2A5F-4D23-81AE-7CB8B591C7AF}"/>
          </ac:spMkLst>
        </pc:spChg>
        <pc:spChg chg="add">
          <ac:chgData name="Benoît PARTHOENS" userId="9031a2a7-ac8f-49c7-95a7-c1fef42fac6e" providerId="ADAL" clId="{C9E07934-B3DF-4D6B-A173-85DE986D7319}" dt="2022-03-30T14:55:57.870" v="742" actId="26606"/>
          <ac:spMkLst>
            <pc:docMk/>
            <pc:sldMk cId="2942504732" sldId="272"/>
            <ac:spMk id="10" creationId="{3629484E-3792-4B3D-89AD-7C8A1ED0E0D4}"/>
          </ac:spMkLst>
        </pc:spChg>
        <pc:spChg chg="del">
          <ac:chgData name="Benoît PARTHOENS" userId="9031a2a7-ac8f-49c7-95a7-c1fef42fac6e" providerId="ADAL" clId="{C9E07934-B3DF-4D6B-A173-85DE986D7319}" dt="2022-03-30T14:55:48.647" v="741" actId="21"/>
          <ac:spMkLst>
            <pc:docMk/>
            <pc:sldMk cId="2942504732" sldId="272"/>
            <ac:spMk id="14" creationId="{4A85AD30-A0DC-41DF-939D-E88BC9CD0444}"/>
          </ac:spMkLst>
        </pc:spChg>
        <pc:spChg chg="del">
          <ac:chgData name="Benoît PARTHOENS" userId="9031a2a7-ac8f-49c7-95a7-c1fef42fac6e" providerId="ADAL" clId="{C9E07934-B3DF-4D6B-A173-85DE986D7319}" dt="2022-03-30T14:55:48.647" v="741" actId="21"/>
          <ac:spMkLst>
            <pc:docMk/>
            <pc:sldMk cId="2942504732" sldId="272"/>
            <ac:spMk id="15" creationId="{D6CADB08-4F7E-4F0D-A4B8-6EECB0F0F98F}"/>
          </ac:spMkLst>
        </pc:spChg>
        <pc:spChg chg="del">
          <ac:chgData name="Benoît PARTHOENS" userId="9031a2a7-ac8f-49c7-95a7-c1fef42fac6e" providerId="ADAL" clId="{C9E07934-B3DF-4D6B-A173-85DE986D7319}" dt="2022-03-30T14:55:48.647" v="741" actId="21"/>
          <ac:spMkLst>
            <pc:docMk/>
            <pc:sldMk cId="2942504732" sldId="272"/>
            <ac:spMk id="16" creationId="{622AF447-DBE5-40C4-98CE-1569C387E648}"/>
          </ac:spMkLst>
        </pc:spChg>
        <pc:spChg chg="del">
          <ac:chgData name="Benoît PARTHOENS" userId="9031a2a7-ac8f-49c7-95a7-c1fef42fac6e" providerId="ADAL" clId="{C9E07934-B3DF-4D6B-A173-85DE986D7319}" dt="2022-03-30T14:55:48.647" v="741" actId="21"/>
          <ac:spMkLst>
            <pc:docMk/>
            <pc:sldMk cId="2942504732" sldId="272"/>
            <ac:spMk id="17" creationId="{608F5F2F-C88B-4002-ADF6-71A045C8180B}"/>
          </ac:spMkLst>
        </pc:spChg>
        <pc:spChg chg="del">
          <ac:chgData name="Benoît PARTHOENS" userId="9031a2a7-ac8f-49c7-95a7-c1fef42fac6e" providerId="ADAL" clId="{C9E07934-B3DF-4D6B-A173-85DE986D7319}" dt="2022-03-30T14:55:48.647" v="741" actId="21"/>
          <ac:spMkLst>
            <pc:docMk/>
            <pc:sldMk cId="2942504732" sldId="272"/>
            <ac:spMk id="18" creationId="{EE7DE77A-B1F0-41E0-A30C-C5EDCFECCFB9}"/>
          </ac:spMkLst>
        </pc:spChg>
        <pc:spChg chg="add mod">
          <ac:chgData name="Benoît PARTHOENS" userId="9031a2a7-ac8f-49c7-95a7-c1fef42fac6e" providerId="ADAL" clId="{C9E07934-B3DF-4D6B-A173-85DE986D7319}" dt="2022-03-30T14:56:07.934" v="746" actId="1076"/>
          <ac:spMkLst>
            <pc:docMk/>
            <pc:sldMk cId="2942504732" sldId="272"/>
            <ac:spMk id="24" creationId="{3BD9444F-359E-442E-A371-F59D1C6D72D4}"/>
          </ac:spMkLst>
        </pc:spChg>
        <pc:spChg chg="add mod">
          <ac:chgData name="Benoît PARTHOENS" userId="9031a2a7-ac8f-49c7-95a7-c1fef42fac6e" providerId="ADAL" clId="{C9E07934-B3DF-4D6B-A173-85DE986D7319}" dt="2022-03-30T14:56:07.934" v="746" actId="1076"/>
          <ac:spMkLst>
            <pc:docMk/>
            <pc:sldMk cId="2942504732" sldId="272"/>
            <ac:spMk id="25" creationId="{DB3552BA-F92B-42F5-B44D-38F6F87721C9}"/>
          </ac:spMkLst>
        </pc:spChg>
        <pc:spChg chg="add mod">
          <ac:chgData name="Benoît PARTHOENS" userId="9031a2a7-ac8f-49c7-95a7-c1fef42fac6e" providerId="ADAL" clId="{C9E07934-B3DF-4D6B-A173-85DE986D7319}" dt="2022-03-30T14:56:07.934" v="746" actId="1076"/>
          <ac:spMkLst>
            <pc:docMk/>
            <pc:sldMk cId="2942504732" sldId="272"/>
            <ac:spMk id="26" creationId="{BD92C2EC-9EBA-48A9-ABAF-E14A85F13DED}"/>
          </ac:spMkLst>
        </pc:spChg>
        <pc:spChg chg="add mod">
          <ac:chgData name="Benoît PARTHOENS" userId="9031a2a7-ac8f-49c7-95a7-c1fef42fac6e" providerId="ADAL" clId="{C9E07934-B3DF-4D6B-A173-85DE986D7319}" dt="2022-03-30T14:56:07.934" v="746" actId="1076"/>
          <ac:spMkLst>
            <pc:docMk/>
            <pc:sldMk cId="2942504732" sldId="272"/>
            <ac:spMk id="27" creationId="{B04EE873-013E-49AD-9063-80941EB6B5CA}"/>
          </ac:spMkLst>
        </pc:spChg>
        <pc:spChg chg="add mod">
          <ac:chgData name="Benoît PARTHOENS" userId="9031a2a7-ac8f-49c7-95a7-c1fef42fac6e" providerId="ADAL" clId="{C9E07934-B3DF-4D6B-A173-85DE986D7319}" dt="2022-03-30T14:56:07.934" v="746" actId="1076"/>
          <ac:spMkLst>
            <pc:docMk/>
            <pc:sldMk cId="2942504732" sldId="272"/>
            <ac:spMk id="28" creationId="{DA56B85D-BE2C-4AB8-994C-0391E4D77B97}"/>
          </ac:spMkLst>
        </pc:spChg>
        <pc:picChg chg="del">
          <ac:chgData name="Benoît PARTHOENS" userId="9031a2a7-ac8f-49c7-95a7-c1fef42fac6e" providerId="ADAL" clId="{C9E07934-B3DF-4D6B-A173-85DE986D7319}" dt="2022-03-30T14:55:48.647" v="741" actId="21"/>
          <ac:picMkLst>
            <pc:docMk/>
            <pc:sldMk cId="2942504732" sldId="272"/>
            <ac:picMk id="5" creationId="{4D5ECEA7-9CE2-48C5-9004-990314B9BE5A}"/>
          </ac:picMkLst>
        </pc:picChg>
        <pc:picChg chg="del">
          <ac:chgData name="Benoît PARTHOENS" userId="9031a2a7-ac8f-49c7-95a7-c1fef42fac6e" providerId="ADAL" clId="{C9E07934-B3DF-4D6B-A173-85DE986D7319}" dt="2022-03-30T14:55:48.647" v="741" actId="21"/>
          <ac:picMkLst>
            <pc:docMk/>
            <pc:sldMk cId="2942504732" sldId="272"/>
            <ac:picMk id="7" creationId="{BBF7F2F3-1AA9-4C81-A604-70CCE1CF30E5}"/>
          </ac:picMkLst>
        </pc:picChg>
        <pc:picChg chg="del">
          <ac:chgData name="Benoît PARTHOENS" userId="9031a2a7-ac8f-49c7-95a7-c1fef42fac6e" providerId="ADAL" clId="{C9E07934-B3DF-4D6B-A173-85DE986D7319}" dt="2022-03-30T14:55:48.647" v="741" actId="21"/>
          <ac:picMkLst>
            <pc:docMk/>
            <pc:sldMk cId="2942504732" sldId="272"/>
            <ac:picMk id="9" creationId="{6D7A7D17-7D3A-4CBE-AC40-C3E630080F3E}"/>
          </ac:picMkLst>
        </pc:picChg>
        <pc:picChg chg="del">
          <ac:chgData name="Benoît PARTHOENS" userId="9031a2a7-ac8f-49c7-95a7-c1fef42fac6e" providerId="ADAL" clId="{C9E07934-B3DF-4D6B-A173-85DE986D7319}" dt="2022-03-30T14:55:48.647" v="741" actId="21"/>
          <ac:picMkLst>
            <pc:docMk/>
            <pc:sldMk cId="2942504732" sldId="272"/>
            <ac:picMk id="11" creationId="{C03E79F2-C63B-45AB-BA33-4D16C256BA9B}"/>
          </ac:picMkLst>
        </pc:picChg>
        <pc:picChg chg="del">
          <ac:chgData name="Benoît PARTHOENS" userId="9031a2a7-ac8f-49c7-95a7-c1fef42fac6e" providerId="ADAL" clId="{C9E07934-B3DF-4D6B-A173-85DE986D7319}" dt="2022-03-30T14:55:48.647" v="741" actId="21"/>
          <ac:picMkLst>
            <pc:docMk/>
            <pc:sldMk cId="2942504732" sldId="272"/>
            <ac:picMk id="13" creationId="{23E2985B-3B3E-44C6-B928-19ED91328F50}"/>
          </ac:picMkLst>
        </pc:picChg>
        <pc:picChg chg="add mod">
          <ac:chgData name="Benoît PARTHOENS" userId="9031a2a7-ac8f-49c7-95a7-c1fef42fac6e" providerId="ADAL" clId="{C9E07934-B3DF-4D6B-A173-85DE986D7319}" dt="2022-03-30T14:56:07.934" v="746" actId="1076"/>
          <ac:picMkLst>
            <pc:docMk/>
            <pc:sldMk cId="2942504732" sldId="272"/>
            <ac:picMk id="19" creationId="{668DC112-9DED-4ADB-810F-6DBC04EB83E4}"/>
          </ac:picMkLst>
        </pc:picChg>
        <pc:picChg chg="add mod">
          <ac:chgData name="Benoît PARTHOENS" userId="9031a2a7-ac8f-49c7-95a7-c1fef42fac6e" providerId="ADAL" clId="{C9E07934-B3DF-4D6B-A173-85DE986D7319}" dt="2022-03-30T14:56:07.934" v="746" actId="1076"/>
          <ac:picMkLst>
            <pc:docMk/>
            <pc:sldMk cId="2942504732" sldId="272"/>
            <ac:picMk id="20" creationId="{A5931448-DF48-4ED8-A4AF-E27424816379}"/>
          </ac:picMkLst>
        </pc:picChg>
        <pc:picChg chg="add mod">
          <ac:chgData name="Benoît PARTHOENS" userId="9031a2a7-ac8f-49c7-95a7-c1fef42fac6e" providerId="ADAL" clId="{C9E07934-B3DF-4D6B-A173-85DE986D7319}" dt="2022-03-30T14:56:07.934" v="746" actId="1076"/>
          <ac:picMkLst>
            <pc:docMk/>
            <pc:sldMk cId="2942504732" sldId="272"/>
            <ac:picMk id="21" creationId="{0FA74BDE-5273-442E-9555-FDBC5CC9B03F}"/>
          </ac:picMkLst>
        </pc:picChg>
        <pc:picChg chg="add mod">
          <ac:chgData name="Benoît PARTHOENS" userId="9031a2a7-ac8f-49c7-95a7-c1fef42fac6e" providerId="ADAL" clId="{C9E07934-B3DF-4D6B-A173-85DE986D7319}" dt="2022-03-30T14:56:07.934" v="746" actId="1076"/>
          <ac:picMkLst>
            <pc:docMk/>
            <pc:sldMk cId="2942504732" sldId="272"/>
            <ac:picMk id="22" creationId="{7FF6FA78-D65F-4FB5-AA15-36578CB8633B}"/>
          </ac:picMkLst>
        </pc:picChg>
        <pc:picChg chg="add mod">
          <ac:chgData name="Benoît PARTHOENS" userId="9031a2a7-ac8f-49c7-95a7-c1fef42fac6e" providerId="ADAL" clId="{C9E07934-B3DF-4D6B-A173-85DE986D7319}" dt="2022-03-30T14:56:07.934" v="746" actId="1076"/>
          <ac:picMkLst>
            <pc:docMk/>
            <pc:sldMk cId="2942504732" sldId="272"/>
            <ac:picMk id="23" creationId="{6BCFADD9-D0B3-433D-891E-9E21BD6F2157}"/>
          </ac:picMkLst>
        </pc:picChg>
      </pc:sldChg>
      <pc:sldChg chg="addSp modSp mod setBg">
        <pc:chgData name="Benoît PARTHOENS" userId="9031a2a7-ac8f-49c7-95a7-c1fef42fac6e" providerId="ADAL" clId="{C9E07934-B3DF-4D6B-A173-85DE986D7319}" dt="2022-03-30T14:56:54.279" v="753" actId="26606"/>
        <pc:sldMkLst>
          <pc:docMk/>
          <pc:sldMk cId="1202260833" sldId="273"/>
        </pc:sldMkLst>
        <pc:spChg chg="mod">
          <ac:chgData name="Benoît PARTHOENS" userId="9031a2a7-ac8f-49c7-95a7-c1fef42fac6e" providerId="ADAL" clId="{C9E07934-B3DF-4D6B-A173-85DE986D7319}" dt="2022-03-30T14:56:54.279" v="753" actId="26606"/>
          <ac:spMkLst>
            <pc:docMk/>
            <pc:sldMk cId="1202260833" sldId="273"/>
            <ac:spMk id="2" creationId="{312CBBDA-C5B0-4403-91DA-4CAD98627C7A}"/>
          </ac:spMkLst>
        </pc:spChg>
        <pc:spChg chg="mod">
          <ac:chgData name="Benoît PARTHOENS" userId="9031a2a7-ac8f-49c7-95a7-c1fef42fac6e" providerId="ADAL" clId="{C9E07934-B3DF-4D6B-A173-85DE986D7319}" dt="2022-03-30T14:56:54.279" v="753" actId="26606"/>
          <ac:spMkLst>
            <pc:docMk/>
            <pc:sldMk cId="1202260833" sldId="273"/>
            <ac:spMk id="3" creationId="{BD06DC33-6C9C-4B4E-B7A3-90858DEEC962}"/>
          </ac:spMkLst>
        </pc:spChg>
        <pc:spChg chg="add">
          <ac:chgData name="Benoît PARTHOENS" userId="9031a2a7-ac8f-49c7-95a7-c1fef42fac6e" providerId="ADAL" clId="{C9E07934-B3DF-4D6B-A173-85DE986D7319}" dt="2022-03-30T14:56:54.279" v="753" actId="26606"/>
          <ac:spMkLst>
            <pc:docMk/>
            <pc:sldMk cId="1202260833" sldId="273"/>
            <ac:spMk id="8" creationId="{E777E57D-6A88-4B5B-A068-2BA7FF4E8CCA}"/>
          </ac:spMkLst>
        </pc:spChg>
        <pc:spChg chg="add">
          <ac:chgData name="Benoît PARTHOENS" userId="9031a2a7-ac8f-49c7-95a7-c1fef42fac6e" providerId="ADAL" clId="{C9E07934-B3DF-4D6B-A173-85DE986D7319}" dt="2022-03-30T14:56:54.279" v="753" actId="26606"/>
          <ac:spMkLst>
            <pc:docMk/>
            <pc:sldMk cId="1202260833" sldId="273"/>
            <ac:spMk id="10" creationId="{F7117410-A2A4-4085-9ADC-46744551DBDE}"/>
          </ac:spMkLst>
        </pc:spChg>
        <pc:spChg chg="add">
          <ac:chgData name="Benoît PARTHOENS" userId="9031a2a7-ac8f-49c7-95a7-c1fef42fac6e" providerId="ADAL" clId="{C9E07934-B3DF-4D6B-A173-85DE986D7319}" dt="2022-03-30T14:56:54.279" v="753" actId="26606"/>
          <ac:spMkLst>
            <pc:docMk/>
            <pc:sldMk cId="1202260833" sldId="273"/>
            <ac:spMk id="12" creationId="{99F74EB5-E547-4FB4-95F5-BCC788F3C4A0}"/>
          </ac:spMkLst>
        </pc:spChg>
      </pc:sldChg>
      <pc:sldChg chg="addSp modSp mod setBg">
        <pc:chgData name="Benoît PARTHOENS" userId="9031a2a7-ac8f-49c7-95a7-c1fef42fac6e" providerId="ADAL" clId="{C9E07934-B3DF-4D6B-A173-85DE986D7319}" dt="2022-03-30T14:57:05.412" v="754" actId="26606"/>
        <pc:sldMkLst>
          <pc:docMk/>
          <pc:sldMk cId="816950503" sldId="274"/>
        </pc:sldMkLst>
        <pc:spChg chg="mod">
          <ac:chgData name="Benoît PARTHOENS" userId="9031a2a7-ac8f-49c7-95a7-c1fef42fac6e" providerId="ADAL" clId="{C9E07934-B3DF-4D6B-A173-85DE986D7319}" dt="2022-03-30T14:57:05.412" v="754" actId="26606"/>
          <ac:spMkLst>
            <pc:docMk/>
            <pc:sldMk cId="816950503" sldId="274"/>
            <ac:spMk id="2" creationId="{829D8564-1F6B-4FD4-BD2E-1225F91716FD}"/>
          </ac:spMkLst>
        </pc:spChg>
        <pc:spChg chg="mod">
          <ac:chgData name="Benoît PARTHOENS" userId="9031a2a7-ac8f-49c7-95a7-c1fef42fac6e" providerId="ADAL" clId="{C9E07934-B3DF-4D6B-A173-85DE986D7319}" dt="2022-03-30T14:57:05.412" v="754" actId="26606"/>
          <ac:spMkLst>
            <pc:docMk/>
            <pc:sldMk cId="816950503" sldId="274"/>
            <ac:spMk id="3" creationId="{E7BE6394-17DD-4BFB-90D4-BA93352B7A0A}"/>
          </ac:spMkLst>
        </pc:spChg>
        <pc:spChg chg="add">
          <ac:chgData name="Benoît PARTHOENS" userId="9031a2a7-ac8f-49c7-95a7-c1fef42fac6e" providerId="ADAL" clId="{C9E07934-B3DF-4D6B-A173-85DE986D7319}" dt="2022-03-30T14:57:05.412" v="754" actId="26606"/>
          <ac:spMkLst>
            <pc:docMk/>
            <pc:sldMk cId="816950503" sldId="274"/>
            <ac:spMk id="10" creationId="{0288C6B4-AFC3-407F-A595-EFFD38D4CCAF}"/>
          </ac:spMkLst>
        </pc:spChg>
        <pc:spChg chg="add">
          <ac:chgData name="Benoît PARTHOENS" userId="9031a2a7-ac8f-49c7-95a7-c1fef42fac6e" providerId="ADAL" clId="{C9E07934-B3DF-4D6B-A173-85DE986D7319}" dt="2022-03-30T14:57:05.412" v="754" actId="26606"/>
          <ac:spMkLst>
            <pc:docMk/>
            <pc:sldMk cId="816950503" sldId="274"/>
            <ac:spMk id="12" creationId="{CF236821-17FE-429B-8D2C-08E13A64EA40}"/>
          </ac:spMkLst>
        </pc:spChg>
        <pc:spChg chg="add">
          <ac:chgData name="Benoît PARTHOENS" userId="9031a2a7-ac8f-49c7-95a7-c1fef42fac6e" providerId="ADAL" clId="{C9E07934-B3DF-4D6B-A173-85DE986D7319}" dt="2022-03-30T14:57:05.412" v="754" actId="26606"/>
          <ac:spMkLst>
            <pc:docMk/>
            <pc:sldMk cId="816950503" sldId="274"/>
            <ac:spMk id="14" creationId="{C0BDBCD2-E081-43AB-9119-C55465E59757}"/>
          </ac:spMkLst>
        </pc:spChg>
        <pc:spChg chg="add">
          <ac:chgData name="Benoît PARTHOENS" userId="9031a2a7-ac8f-49c7-95a7-c1fef42fac6e" providerId="ADAL" clId="{C9E07934-B3DF-4D6B-A173-85DE986D7319}" dt="2022-03-30T14:57:05.412" v="754" actId="26606"/>
          <ac:spMkLst>
            <pc:docMk/>
            <pc:sldMk cId="816950503" sldId="274"/>
            <ac:spMk id="16" creationId="{98E79BE4-34FE-485A-98A5-92CE8F7C4743}"/>
          </ac:spMkLst>
        </pc:spChg>
        <pc:spChg chg="add">
          <ac:chgData name="Benoît PARTHOENS" userId="9031a2a7-ac8f-49c7-95a7-c1fef42fac6e" providerId="ADAL" clId="{C9E07934-B3DF-4D6B-A173-85DE986D7319}" dt="2022-03-30T14:57:05.412" v="754" actId="26606"/>
          <ac:spMkLst>
            <pc:docMk/>
            <pc:sldMk cId="816950503" sldId="274"/>
            <ac:spMk id="18" creationId="{7A5F0580-5EE9-419F-96EE-B6529EF6E7D0}"/>
          </ac:spMkLst>
        </pc:spChg>
        <pc:picChg chg="mod">
          <ac:chgData name="Benoît PARTHOENS" userId="9031a2a7-ac8f-49c7-95a7-c1fef42fac6e" providerId="ADAL" clId="{C9E07934-B3DF-4D6B-A173-85DE986D7319}" dt="2022-03-30T14:57:05.412" v="754" actId="26606"/>
          <ac:picMkLst>
            <pc:docMk/>
            <pc:sldMk cId="816950503" sldId="274"/>
            <ac:picMk id="5" creationId="{651BB112-B851-4C1E-ABD5-56AF3FB739A3}"/>
          </ac:picMkLst>
        </pc:picChg>
      </pc:sldChg>
      <pc:sldChg chg="addSp modSp mod setBg">
        <pc:chgData name="Benoît PARTHOENS" userId="9031a2a7-ac8f-49c7-95a7-c1fef42fac6e" providerId="ADAL" clId="{C9E07934-B3DF-4D6B-A173-85DE986D7319}" dt="2022-03-30T14:58:39.221" v="756" actId="255"/>
        <pc:sldMkLst>
          <pc:docMk/>
          <pc:sldMk cId="3478285670" sldId="275"/>
        </pc:sldMkLst>
        <pc:spChg chg="mod">
          <ac:chgData name="Benoît PARTHOENS" userId="9031a2a7-ac8f-49c7-95a7-c1fef42fac6e" providerId="ADAL" clId="{C9E07934-B3DF-4D6B-A173-85DE986D7319}" dt="2022-03-30T14:58:32.244" v="755" actId="26606"/>
          <ac:spMkLst>
            <pc:docMk/>
            <pc:sldMk cId="3478285670" sldId="275"/>
            <ac:spMk id="2" creationId="{B9E994B1-CCC1-4F93-A7B0-CFA4F8B9A116}"/>
          </ac:spMkLst>
        </pc:spChg>
        <pc:spChg chg="mod">
          <ac:chgData name="Benoît PARTHOENS" userId="9031a2a7-ac8f-49c7-95a7-c1fef42fac6e" providerId="ADAL" clId="{C9E07934-B3DF-4D6B-A173-85DE986D7319}" dt="2022-03-30T14:58:39.221" v="756" actId="255"/>
          <ac:spMkLst>
            <pc:docMk/>
            <pc:sldMk cId="3478285670" sldId="275"/>
            <ac:spMk id="3" creationId="{A33D4249-8F03-4DBA-A706-4261C540B698}"/>
          </ac:spMkLst>
        </pc:spChg>
        <pc:spChg chg="add">
          <ac:chgData name="Benoît PARTHOENS" userId="9031a2a7-ac8f-49c7-95a7-c1fef42fac6e" providerId="ADAL" clId="{C9E07934-B3DF-4D6B-A173-85DE986D7319}" dt="2022-03-30T14:58:32.244" v="755" actId="26606"/>
          <ac:spMkLst>
            <pc:docMk/>
            <pc:sldMk cId="3478285670" sldId="275"/>
            <ac:spMk id="10" creationId="{0288C6B4-AFC3-407F-A595-EFFD38D4CCAF}"/>
          </ac:spMkLst>
        </pc:spChg>
        <pc:spChg chg="add">
          <ac:chgData name="Benoît PARTHOENS" userId="9031a2a7-ac8f-49c7-95a7-c1fef42fac6e" providerId="ADAL" clId="{C9E07934-B3DF-4D6B-A173-85DE986D7319}" dt="2022-03-30T14:58:32.244" v="755" actId="26606"/>
          <ac:spMkLst>
            <pc:docMk/>
            <pc:sldMk cId="3478285670" sldId="275"/>
            <ac:spMk id="12" creationId="{CF236821-17FE-429B-8D2C-08E13A64EA40}"/>
          </ac:spMkLst>
        </pc:spChg>
        <pc:spChg chg="add">
          <ac:chgData name="Benoît PARTHOENS" userId="9031a2a7-ac8f-49c7-95a7-c1fef42fac6e" providerId="ADAL" clId="{C9E07934-B3DF-4D6B-A173-85DE986D7319}" dt="2022-03-30T14:58:32.244" v="755" actId="26606"/>
          <ac:spMkLst>
            <pc:docMk/>
            <pc:sldMk cId="3478285670" sldId="275"/>
            <ac:spMk id="14" creationId="{C0BDBCD2-E081-43AB-9119-C55465E59757}"/>
          </ac:spMkLst>
        </pc:spChg>
        <pc:spChg chg="add">
          <ac:chgData name="Benoît PARTHOENS" userId="9031a2a7-ac8f-49c7-95a7-c1fef42fac6e" providerId="ADAL" clId="{C9E07934-B3DF-4D6B-A173-85DE986D7319}" dt="2022-03-30T14:58:32.244" v="755" actId="26606"/>
          <ac:spMkLst>
            <pc:docMk/>
            <pc:sldMk cId="3478285670" sldId="275"/>
            <ac:spMk id="16" creationId="{98E79BE4-34FE-485A-98A5-92CE8F7C4743}"/>
          </ac:spMkLst>
        </pc:spChg>
        <pc:spChg chg="add">
          <ac:chgData name="Benoît PARTHOENS" userId="9031a2a7-ac8f-49c7-95a7-c1fef42fac6e" providerId="ADAL" clId="{C9E07934-B3DF-4D6B-A173-85DE986D7319}" dt="2022-03-30T14:58:32.244" v="755" actId="26606"/>
          <ac:spMkLst>
            <pc:docMk/>
            <pc:sldMk cId="3478285670" sldId="275"/>
            <ac:spMk id="18" creationId="{7A5F0580-5EE9-419F-96EE-B6529EF6E7D0}"/>
          </ac:spMkLst>
        </pc:spChg>
        <pc:picChg chg="mod">
          <ac:chgData name="Benoît PARTHOENS" userId="9031a2a7-ac8f-49c7-95a7-c1fef42fac6e" providerId="ADAL" clId="{C9E07934-B3DF-4D6B-A173-85DE986D7319}" dt="2022-03-30T14:58:32.244" v="755" actId="26606"/>
          <ac:picMkLst>
            <pc:docMk/>
            <pc:sldMk cId="3478285670" sldId="275"/>
            <ac:picMk id="5" creationId="{3049F250-6148-4805-B8BD-6715985D6BC5}"/>
          </ac:picMkLst>
        </pc:picChg>
      </pc:sldChg>
      <pc:sldChg chg="addSp delSp modSp mod setBg">
        <pc:chgData name="Benoît PARTHOENS" userId="9031a2a7-ac8f-49c7-95a7-c1fef42fac6e" providerId="ADAL" clId="{C9E07934-B3DF-4D6B-A173-85DE986D7319}" dt="2022-03-30T15:20:08.310" v="917" actId="26606"/>
        <pc:sldMkLst>
          <pc:docMk/>
          <pc:sldMk cId="3528328954" sldId="276"/>
        </pc:sldMkLst>
        <pc:spChg chg="mod">
          <ac:chgData name="Benoît PARTHOENS" userId="9031a2a7-ac8f-49c7-95a7-c1fef42fac6e" providerId="ADAL" clId="{C9E07934-B3DF-4D6B-A173-85DE986D7319}" dt="2022-03-30T15:20:08.310" v="917" actId="26606"/>
          <ac:spMkLst>
            <pc:docMk/>
            <pc:sldMk cId="3528328954" sldId="276"/>
            <ac:spMk id="2" creationId="{EAB19F83-EA30-4488-8B95-0DBE7D385767}"/>
          </ac:spMkLst>
        </pc:spChg>
        <pc:spChg chg="mod">
          <ac:chgData name="Benoît PARTHOENS" userId="9031a2a7-ac8f-49c7-95a7-c1fef42fac6e" providerId="ADAL" clId="{C9E07934-B3DF-4D6B-A173-85DE986D7319}" dt="2022-03-30T15:20:08.310" v="917" actId="26606"/>
          <ac:spMkLst>
            <pc:docMk/>
            <pc:sldMk cId="3528328954" sldId="276"/>
            <ac:spMk id="3" creationId="{9636246A-0FBE-4C38-B959-4C8C7B616C87}"/>
          </ac:spMkLst>
        </pc:spChg>
        <pc:spChg chg="add del">
          <ac:chgData name="Benoît PARTHOENS" userId="9031a2a7-ac8f-49c7-95a7-c1fef42fac6e" providerId="ADAL" clId="{C9E07934-B3DF-4D6B-A173-85DE986D7319}" dt="2022-03-30T15:20:08.302" v="916" actId="26606"/>
          <ac:spMkLst>
            <pc:docMk/>
            <pc:sldMk cId="3528328954" sldId="276"/>
            <ac:spMk id="10" creationId="{5C9B446A-6343-4E56-90BA-061E4DDF0FFB}"/>
          </ac:spMkLst>
        </pc:spChg>
        <pc:spChg chg="add del">
          <ac:chgData name="Benoît PARTHOENS" userId="9031a2a7-ac8f-49c7-95a7-c1fef42fac6e" providerId="ADAL" clId="{C9E07934-B3DF-4D6B-A173-85DE986D7319}" dt="2022-03-30T15:20:08.302" v="916" actId="26606"/>
          <ac:spMkLst>
            <pc:docMk/>
            <pc:sldMk cId="3528328954" sldId="276"/>
            <ac:spMk id="12" creationId="{3EC72A1B-03D3-499C-B4BF-AC68EEC22B10}"/>
          </ac:spMkLst>
        </pc:spChg>
        <pc:spChg chg="add del">
          <ac:chgData name="Benoît PARTHOENS" userId="9031a2a7-ac8f-49c7-95a7-c1fef42fac6e" providerId="ADAL" clId="{C9E07934-B3DF-4D6B-A173-85DE986D7319}" dt="2022-03-30T15:20:08.302" v="916" actId="26606"/>
          <ac:spMkLst>
            <pc:docMk/>
            <pc:sldMk cId="3528328954" sldId="276"/>
            <ac:spMk id="14" creationId="{216322C2-3CF0-4D33-BF90-3F384CF6D232}"/>
          </ac:spMkLst>
        </pc:spChg>
        <pc:spChg chg="add del">
          <ac:chgData name="Benoît PARTHOENS" userId="9031a2a7-ac8f-49c7-95a7-c1fef42fac6e" providerId="ADAL" clId="{C9E07934-B3DF-4D6B-A173-85DE986D7319}" dt="2022-03-30T15:20:08.302" v="916" actId="26606"/>
          <ac:spMkLst>
            <pc:docMk/>
            <pc:sldMk cId="3528328954" sldId="276"/>
            <ac:spMk id="16" creationId="{55D4142C-5077-457F-A6AD-3FECFDB39685}"/>
          </ac:spMkLst>
        </pc:spChg>
        <pc:spChg chg="add del">
          <ac:chgData name="Benoît PARTHOENS" userId="9031a2a7-ac8f-49c7-95a7-c1fef42fac6e" providerId="ADAL" clId="{C9E07934-B3DF-4D6B-A173-85DE986D7319}" dt="2022-03-30T15:20:08.302" v="916" actId="26606"/>
          <ac:spMkLst>
            <pc:docMk/>
            <pc:sldMk cId="3528328954" sldId="276"/>
            <ac:spMk id="18" creationId="{7A5F0580-5EE9-419F-96EE-B6529EF6E7D0}"/>
          </ac:spMkLst>
        </pc:spChg>
        <pc:spChg chg="add">
          <ac:chgData name="Benoît PARTHOENS" userId="9031a2a7-ac8f-49c7-95a7-c1fef42fac6e" providerId="ADAL" clId="{C9E07934-B3DF-4D6B-A173-85DE986D7319}" dt="2022-03-30T15:20:08.310" v="917" actId="26606"/>
          <ac:spMkLst>
            <pc:docMk/>
            <pc:sldMk cId="3528328954" sldId="276"/>
            <ac:spMk id="20" creationId="{0288C6B4-AFC3-407F-A595-EFFD38D4CCAF}"/>
          </ac:spMkLst>
        </pc:spChg>
        <pc:spChg chg="add">
          <ac:chgData name="Benoît PARTHOENS" userId="9031a2a7-ac8f-49c7-95a7-c1fef42fac6e" providerId="ADAL" clId="{C9E07934-B3DF-4D6B-A173-85DE986D7319}" dt="2022-03-30T15:20:08.310" v="917" actId="26606"/>
          <ac:spMkLst>
            <pc:docMk/>
            <pc:sldMk cId="3528328954" sldId="276"/>
            <ac:spMk id="21" creationId="{CF236821-17FE-429B-8D2C-08E13A64EA40}"/>
          </ac:spMkLst>
        </pc:spChg>
        <pc:spChg chg="add">
          <ac:chgData name="Benoît PARTHOENS" userId="9031a2a7-ac8f-49c7-95a7-c1fef42fac6e" providerId="ADAL" clId="{C9E07934-B3DF-4D6B-A173-85DE986D7319}" dt="2022-03-30T15:20:08.310" v="917" actId="26606"/>
          <ac:spMkLst>
            <pc:docMk/>
            <pc:sldMk cId="3528328954" sldId="276"/>
            <ac:spMk id="22" creationId="{C0BDBCD2-E081-43AB-9119-C55465E59757}"/>
          </ac:spMkLst>
        </pc:spChg>
        <pc:spChg chg="add">
          <ac:chgData name="Benoît PARTHOENS" userId="9031a2a7-ac8f-49c7-95a7-c1fef42fac6e" providerId="ADAL" clId="{C9E07934-B3DF-4D6B-A173-85DE986D7319}" dt="2022-03-30T15:20:08.310" v="917" actId="26606"/>
          <ac:spMkLst>
            <pc:docMk/>
            <pc:sldMk cId="3528328954" sldId="276"/>
            <ac:spMk id="23" creationId="{98E79BE4-34FE-485A-98A5-92CE8F7C4743}"/>
          </ac:spMkLst>
        </pc:spChg>
        <pc:spChg chg="add">
          <ac:chgData name="Benoît PARTHOENS" userId="9031a2a7-ac8f-49c7-95a7-c1fef42fac6e" providerId="ADAL" clId="{C9E07934-B3DF-4D6B-A173-85DE986D7319}" dt="2022-03-30T15:20:08.310" v="917" actId="26606"/>
          <ac:spMkLst>
            <pc:docMk/>
            <pc:sldMk cId="3528328954" sldId="276"/>
            <ac:spMk id="24" creationId="{7A5F0580-5EE9-419F-96EE-B6529EF6E7D0}"/>
          </ac:spMkLst>
        </pc:spChg>
        <pc:picChg chg="add del mod">
          <ac:chgData name="Benoît PARTHOENS" userId="9031a2a7-ac8f-49c7-95a7-c1fef42fac6e" providerId="ADAL" clId="{C9E07934-B3DF-4D6B-A173-85DE986D7319}" dt="2022-03-30T15:20:08.310" v="917" actId="26606"/>
          <ac:picMkLst>
            <pc:docMk/>
            <pc:sldMk cId="3528328954" sldId="276"/>
            <ac:picMk id="5" creationId="{C8272C62-7D80-4B81-BF9C-79BD9E507C85}"/>
          </ac:picMkLst>
        </pc:picChg>
      </pc:sldChg>
      <pc:sldChg chg="addSp modSp mod setBg">
        <pc:chgData name="Benoît PARTHOENS" userId="9031a2a7-ac8f-49c7-95a7-c1fef42fac6e" providerId="ADAL" clId="{C9E07934-B3DF-4D6B-A173-85DE986D7319}" dt="2022-03-30T15:02:10.553" v="912" actId="108"/>
        <pc:sldMkLst>
          <pc:docMk/>
          <pc:sldMk cId="1086462989" sldId="277"/>
        </pc:sldMkLst>
        <pc:spChg chg="mod">
          <ac:chgData name="Benoît PARTHOENS" userId="9031a2a7-ac8f-49c7-95a7-c1fef42fac6e" providerId="ADAL" clId="{C9E07934-B3DF-4D6B-A173-85DE986D7319}" dt="2022-03-30T15:00:03.666" v="757" actId="26606"/>
          <ac:spMkLst>
            <pc:docMk/>
            <pc:sldMk cId="1086462989" sldId="277"/>
            <ac:spMk id="2" creationId="{974BDF31-8DDA-4DB1-8E21-6CF810551895}"/>
          </ac:spMkLst>
        </pc:spChg>
        <pc:spChg chg="mod">
          <ac:chgData name="Benoît PARTHOENS" userId="9031a2a7-ac8f-49c7-95a7-c1fef42fac6e" providerId="ADAL" clId="{C9E07934-B3DF-4D6B-A173-85DE986D7319}" dt="2022-03-30T15:02:10.553" v="912" actId="108"/>
          <ac:spMkLst>
            <pc:docMk/>
            <pc:sldMk cId="1086462989" sldId="277"/>
            <ac:spMk id="3" creationId="{E7C4158F-B9F8-47CF-B9DE-1139CAAE3F8C}"/>
          </ac:spMkLst>
        </pc:spChg>
        <pc:spChg chg="add">
          <ac:chgData name="Benoît PARTHOENS" userId="9031a2a7-ac8f-49c7-95a7-c1fef42fac6e" providerId="ADAL" clId="{C9E07934-B3DF-4D6B-A173-85DE986D7319}" dt="2022-03-30T15:00:03.666" v="757" actId="26606"/>
          <ac:spMkLst>
            <pc:docMk/>
            <pc:sldMk cId="1086462989" sldId="277"/>
            <ac:spMk id="8" creationId="{DAF1966E-FD40-4A4A-B61B-C4DF7FA05F06}"/>
          </ac:spMkLst>
        </pc:spChg>
        <pc:spChg chg="add">
          <ac:chgData name="Benoît PARTHOENS" userId="9031a2a7-ac8f-49c7-95a7-c1fef42fac6e" providerId="ADAL" clId="{C9E07934-B3DF-4D6B-A173-85DE986D7319}" dt="2022-03-30T15:00:03.666" v="757" actId="26606"/>
          <ac:spMkLst>
            <pc:docMk/>
            <pc:sldMk cId="1086462989" sldId="277"/>
            <ac:spMk id="10" creationId="{047BFA19-D45E-416B-A404-7AF2F3F27017}"/>
          </ac:spMkLst>
        </pc:spChg>
        <pc:spChg chg="add">
          <ac:chgData name="Benoît PARTHOENS" userId="9031a2a7-ac8f-49c7-95a7-c1fef42fac6e" providerId="ADAL" clId="{C9E07934-B3DF-4D6B-A173-85DE986D7319}" dt="2022-03-30T15:00:03.666" v="757" actId="26606"/>
          <ac:spMkLst>
            <pc:docMk/>
            <pc:sldMk cId="1086462989" sldId="277"/>
            <ac:spMk id="12" creationId="{8E0105E7-23DB-4CF2-8258-FF47C7620F6E}"/>
          </ac:spMkLst>
        </pc:spChg>
        <pc:spChg chg="add">
          <ac:chgData name="Benoît PARTHOENS" userId="9031a2a7-ac8f-49c7-95a7-c1fef42fac6e" providerId="ADAL" clId="{C9E07934-B3DF-4D6B-A173-85DE986D7319}" dt="2022-03-30T15:00:03.666" v="757" actId="26606"/>
          <ac:spMkLst>
            <pc:docMk/>
            <pc:sldMk cId="1086462989" sldId="277"/>
            <ac:spMk id="14" creationId="{074B4F7D-14B2-478B-8BF5-01E4E0C5D263}"/>
          </ac:spMkLst>
        </pc:spChg>
      </pc:sldChg>
      <pc:sldChg chg="add modAnim modNotesTx">
        <pc:chgData name="Benoît PARTHOENS" userId="9031a2a7-ac8f-49c7-95a7-c1fef42fac6e" providerId="ADAL" clId="{C9E07934-B3DF-4D6B-A173-85DE986D7319}" dt="2022-03-30T09:25:05.415" v="315"/>
        <pc:sldMkLst>
          <pc:docMk/>
          <pc:sldMk cId="4255863564" sldId="306"/>
        </pc:sldMkLst>
      </pc:sldChg>
      <pc:sldChg chg="addSp delSp modSp mod setBg addAnim delAnim modAnim">
        <pc:chgData name="Benoît PARTHOENS" userId="9031a2a7-ac8f-49c7-95a7-c1fef42fac6e" providerId="ADAL" clId="{C9E07934-B3DF-4D6B-A173-85DE986D7319}" dt="2022-03-30T15:21:11.833" v="928" actId="1076"/>
        <pc:sldMkLst>
          <pc:docMk/>
          <pc:sldMk cId="807434174" sldId="327"/>
        </pc:sldMkLst>
        <pc:spChg chg="mod">
          <ac:chgData name="Benoît PARTHOENS" userId="9031a2a7-ac8f-49c7-95a7-c1fef42fac6e" providerId="ADAL" clId="{C9E07934-B3DF-4D6B-A173-85DE986D7319}" dt="2022-03-30T15:20:56.912" v="924" actId="1076"/>
          <ac:spMkLst>
            <pc:docMk/>
            <pc:sldMk cId="807434174" sldId="327"/>
            <ac:spMk id="2" creationId="{5327D721-184C-4582-8F3B-F38047082C4B}"/>
          </ac:spMkLst>
        </pc:spChg>
        <pc:spChg chg="del">
          <ac:chgData name="Benoît PARTHOENS" userId="9031a2a7-ac8f-49c7-95a7-c1fef42fac6e" providerId="ADAL" clId="{C9E07934-B3DF-4D6B-A173-85DE986D7319}" dt="2022-03-30T15:20:41.762" v="920" actId="21"/>
          <ac:spMkLst>
            <pc:docMk/>
            <pc:sldMk cId="807434174" sldId="327"/>
            <ac:spMk id="3" creationId="{463A1F47-B525-4BC7-84D0-98CD3F746962}"/>
          </ac:spMkLst>
        </pc:spChg>
        <pc:spChg chg="del">
          <ac:chgData name="Benoît PARTHOENS" userId="9031a2a7-ac8f-49c7-95a7-c1fef42fac6e" providerId="ADAL" clId="{C9E07934-B3DF-4D6B-A173-85DE986D7319}" dt="2022-03-30T15:20:41.762" v="920" actId="21"/>
          <ac:spMkLst>
            <pc:docMk/>
            <pc:sldMk cId="807434174" sldId="327"/>
            <ac:spMk id="4" creationId="{6D6E5E1E-8051-4D9B-89E3-17384EB2132E}"/>
          </ac:spMkLst>
        </pc:spChg>
        <pc:spChg chg="del">
          <ac:chgData name="Benoît PARTHOENS" userId="9031a2a7-ac8f-49c7-95a7-c1fef42fac6e" providerId="ADAL" clId="{C9E07934-B3DF-4D6B-A173-85DE986D7319}" dt="2022-03-30T15:20:41.762" v="920" actId="21"/>
          <ac:spMkLst>
            <pc:docMk/>
            <pc:sldMk cId="807434174" sldId="327"/>
            <ac:spMk id="5" creationId="{1B2EC1CF-C0C2-4E4E-8FC1-A2E0BA0CCFF5}"/>
          </ac:spMkLst>
        </pc:spChg>
        <pc:spChg chg="del">
          <ac:chgData name="Benoît PARTHOENS" userId="9031a2a7-ac8f-49c7-95a7-c1fef42fac6e" providerId="ADAL" clId="{C9E07934-B3DF-4D6B-A173-85DE986D7319}" dt="2022-03-30T15:20:41.762" v="920" actId="21"/>
          <ac:spMkLst>
            <pc:docMk/>
            <pc:sldMk cId="807434174" sldId="327"/>
            <ac:spMk id="6" creationId="{D052E782-C338-44BA-A7B7-C6D9ED4451BD}"/>
          </ac:spMkLst>
        </pc:spChg>
        <pc:spChg chg="del">
          <ac:chgData name="Benoît PARTHOENS" userId="9031a2a7-ac8f-49c7-95a7-c1fef42fac6e" providerId="ADAL" clId="{C9E07934-B3DF-4D6B-A173-85DE986D7319}" dt="2022-03-30T15:20:41.762" v="920" actId="21"/>
          <ac:spMkLst>
            <pc:docMk/>
            <pc:sldMk cId="807434174" sldId="327"/>
            <ac:spMk id="7" creationId="{DE666E5C-4233-4C7A-8802-F1BB2DB05725}"/>
          </ac:spMkLst>
        </pc:spChg>
        <pc:spChg chg="del">
          <ac:chgData name="Benoît PARTHOENS" userId="9031a2a7-ac8f-49c7-95a7-c1fef42fac6e" providerId="ADAL" clId="{C9E07934-B3DF-4D6B-A173-85DE986D7319}" dt="2022-03-30T15:20:41.762" v="920" actId="21"/>
          <ac:spMkLst>
            <pc:docMk/>
            <pc:sldMk cId="807434174" sldId="327"/>
            <ac:spMk id="10" creationId="{98922F91-073D-4706-9E35-F4B6D213E8D6}"/>
          </ac:spMkLst>
        </pc:spChg>
        <pc:spChg chg="add">
          <ac:chgData name="Benoît PARTHOENS" userId="9031a2a7-ac8f-49c7-95a7-c1fef42fac6e" providerId="ADAL" clId="{C9E07934-B3DF-4D6B-A173-85DE986D7319}" dt="2022-03-30T15:20:50.140" v="921" actId="26606"/>
          <ac:spMkLst>
            <pc:docMk/>
            <pc:sldMk cId="807434174" sldId="327"/>
            <ac:spMk id="11" creationId="{C7F28D52-2A5F-4D23-81AE-7CB8B591C7AF}"/>
          </ac:spMkLst>
        </pc:spChg>
        <pc:spChg chg="del">
          <ac:chgData name="Benoît PARTHOENS" userId="9031a2a7-ac8f-49c7-95a7-c1fef42fac6e" providerId="ADAL" clId="{C9E07934-B3DF-4D6B-A173-85DE986D7319}" dt="2022-03-30T15:20:41.762" v="920" actId="21"/>
          <ac:spMkLst>
            <pc:docMk/>
            <pc:sldMk cId="807434174" sldId="327"/>
            <ac:spMk id="13" creationId="{5E402240-34F3-4CFE-ACE1-DF4810870AF4}"/>
          </ac:spMkLst>
        </pc:spChg>
        <pc:spChg chg="del">
          <ac:chgData name="Benoît PARTHOENS" userId="9031a2a7-ac8f-49c7-95a7-c1fef42fac6e" providerId="ADAL" clId="{C9E07934-B3DF-4D6B-A173-85DE986D7319}" dt="2022-03-30T15:20:41.762" v="920" actId="21"/>
          <ac:spMkLst>
            <pc:docMk/>
            <pc:sldMk cId="807434174" sldId="327"/>
            <ac:spMk id="14" creationId="{382CA4B8-3777-4805-81D8-BC038766FEE3}"/>
          </ac:spMkLst>
        </pc:spChg>
        <pc:spChg chg="del">
          <ac:chgData name="Benoît PARTHOENS" userId="9031a2a7-ac8f-49c7-95a7-c1fef42fac6e" providerId="ADAL" clId="{C9E07934-B3DF-4D6B-A173-85DE986D7319}" dt="2022-03-30T15:20:41.762" v="920" actId="21"/>
          <ac:spMkLst>
            <pc:docMk/>
            <pc:sldMk cId="807434174" sldId="327"/>
            <ac:spMk id="15" creationId="{A38CBD4B-C60C-42CB-952B-B6C638CCD38B}"/>
          </ac:spMkLst>
        </pc:spChg>
        <pc:spChg chg="del">
          <ac:chgData name="Benoît PARTHOENS" userId="9031a2a7-ac8f-49c7-95a7-c1fef42fac6e" providerId="ADAL" clId="{C9E07934-B3DF-4D6B-A173-85DE986D7319}" dt="2022-03-30T15:20:41.762" v="920" actId="21"/>
          <ac:spMkLst>
            <pc:docMk/>
            <pc:sldMk cId="807434174" sldId="327"/>
            <ac:spMk id="16" creationId="{4D079DFA-C53D-4C71-A29E-6342399EF414}"/>
          </ac:spMkLst>
        </pc:spChg>
        <pc:spChg chg="add">
          <ac:chgData name="Benoît PARTHOENS" userId="9031a2a7-ac8f-49c7-95a7-c1fef42fac6e" providerId="ADAL" clId="{C9E07934-B3DF-4D6B-A173-85DE986D7319}" dt="2022-03-30T15:20:50.140" v="921" actId="26606"/>
          <ac:spMkLst>
            <pc:docMk/>
            <pc:sldMk cId="807434174" sldId="327"/>
            <ac:spMk id="19" creationId="{FFD48BC7-DC40-47DE-87EE-9F4B6ECB9ABB}"/>
          </ac:spMkLst>
        </pc:spChg>
        <pc:spChg chg="add">
          <ac:chgData name="Benoît PARTHOENS" userId="9031a2a7-ac8f-49c7-95a7-c1fef42fac6e" providerId="ADAL" clId="{C9E07934-B3DF-4D6B-A173-85DE986D7319}" dt="2022-03-30T15:20:50.140" v="921" actId="26606"/>
          <ac:spMkLst>
            <pc:docMk/>
            <pc:sldMk cId="807434174" sldId="327"/>
            <ac:spMk id="20" creationId="{E502BBC7-2C76-46F3-BC24-5985BC13DB88}"/>
          </ac:spMkLst>
        </pc:spChg>
        <pc:spChg chg="add">
          <ac:chgData name="Benoît PARTHOENS" userId="9031a2a7-ac8f-49c7-95a7-c1fef42fac6e" providerId="ADAL" clId="{C9E07934-B3DF-4D6B-A173-85DE986D7319}" dt="2022-03-30T15:20:50.140" v="921" actId="26606"/>
          <ac:spMkLst>
            <pc:docMk/>
            <pc:sldMk cId="807434174" sldId="327"/>
            <ac:spMk id="21" creationId="{3629484E-3792-4B3D-89AD-7C8A1ED0E0D4}"/>
          </ac:spMkLst>
        </pc:spChg>
        <pc:spChg chg="add del mod">
          <ac:chgData name="Benoît PARTHOENS" userId="9031a2a7-ac8f-49c7-95a7-c1fef42fac6e" providerId="ADAL" clId="{C9E07934-B3DF-4D6B-A173-85DE986D7319}" dt="2022-03-30T15:21:02.043" v="926"/>
          <ac:spMkLst>
            <pc:docMk/>
            <pc:sldMk cId="807434174" sldId="327"/>
            <ac:spMk id="27" creationId="{ED994D91-B5D0-4CEB-A900-1EB12D3AD34F}"/>
          </ac:spMkLst>
        </pc:spChg>
        <pc:spChg chg="add del mod">
          <ac:chgData name="Benoît PARTHOENS" userId="9031a2a7-ac8f-49c7-95a7-c1fef42fac6e" providerId="ADAL" clId="{C9E07934-B3DF-4D6B-A173-85DE986D7319}" dt="2022-03-30T15:21:02.043" v="926"/>
          <ac:spMkLst>
            <pc:docMk/>
            <pc:sldMk cId="807434174" sldId="327"/>
            <ac:spMk id="28" creationId="{3597D7D3-3F82-46E6-B200-AF849AC674F4}"/>
          </ac:spMkLst>
        </pc:spChg>
        <pc:spChg chg="add del mod">
          <ac:chgData name="Benoît PARTHOENS" userId="9031a2a7-ac8f-49c7-95a7-c1fef42fac6e" providerId="ADAL" clId="{C9E07934-B3DF-4D6B-A173-85DE986D7319}" dt="2022-03-30T15:21:02.043" v="926"/>
          <ac:spMkLst>
            <pc:docMk/>
            <pc:sldMk cId="807434174" sldId="327"/>
            <ac:spMk id="29" creationId="{3AE74E9A-4845-49CA-A488-F73CB01013FB}"/>
          </ac:spMkLst>
        </pc:spChg>
        <pc:spChg chg="add del mod">
          <ac:chgData name="Benoît PARTHOENS" userId="9031a2a7-ac8f-49c7-95a7-c1fef42fac6e" providerId="ADAL" clId="{C9E07934-B3DF-4D6B-A173-85DE986D7319}" dt="2022-03-30T15:21:02.043" v="926"/>
          <ac:spMkLst>
            <pc:docMk/>
            <pc:sldMk cId="807434174" sldId="327"/>
            <ac:spMk id="30" creationId="{1C5549E8-4516-4F1F-8F2B-261E54329B70}"/>
          </ac:spMkLst>
        </pc:spChg>
        <pc:spChg chg="add del mod">
          <ac:chgData name="Benoît PARTHOENS" userId="9031a2a7-ac8f-49c7-95a7-c1fef42fac6e" providerId="ADAL" clId="{C9E07934-B3DF-4D6B-A173-85DE986D7319}" dt="2022-03-30T15:21:02.043" v="926"/>
          <ac:spMkLst>
            <pc:docMk/>
            <pc:sldMk cId="807434174" sldId="327"/>
            <ac:spMk id="31" creationId="{FC97ECD1-1202-4DC5-9C16-185782448B9D}"/>
          </ac:spMkLst>
        </pc:spChg>
        <pc:spChg chg="add del mod">
          <ac:chgData name="Benoît PARTHOENS" userId="9031a2a7-ac8f-49c7-95a7-c1fef42fac6e" providerId="ADAL" clId="{C9E07934-B3DF-4D6B-A173-85DE986D7319}" dt="2022-03-30T15:21:02.043" v="926"/>
          <ac:spMkLst>
            <pc:docMk/>
            <pc:sldMk cId="807434174" sldId="327"/>
            <ac:spMk id="35" creationId="{148F8091-A323-4172-890E-B3F0C962C0F3}"/>
          </ac:spMkLst>
        </pc:spChg>
        <pc:spChg chg="add del mod">
          <ac:chgData name="Benoît PARTHOENS" userId="9031a2a7-ac8f-49c7-95a7-c1fef42fac6e" providerId="ADAL" clId="{C9E07934-B3DF-4D6B-A173-85DE986D7319}" dt="2022-03-30T15:21:02.043" v="926"/>
          <ac:spMkLst>
            <pc:docMk/>
            <pc:sldMk cId="807434174" sldId="327"/>
            <ac:spMk id="37" creationId="{3C530AB5-CE48-4D45-9853-D52B331A8619}"/>
          </ac:spMkLst>
        </pc:spChg>
        <pc:spChg chg="add del mod">
          <ac:chgData name="Benoît PARTHOENS" userId="9031a2a7-ac8f-49c7-95a7-c1fef42fac6e" providerId="ADAL" clId="{C9E07934-B3DF-4D6B-A173-85DE986D7319}" dt="2022-03-30T15:21:02.043" v="926"/>
          <ac:spMkLst>
            <pc:docMk/>
            <pc:sldMk cId="807434174" sldId="327"/>
            <ac:spMk id="39" creationId="{8D6B4199-4D7A-4F45-8576-894D88B9335A}"/>
          </ac:spMkLst>
        </pc:spChg>
        <pc:spChg chg="add del mod">
          <ac:chgData name="Benoît PARTHOENS" userId="9031a2a7-ac8f-49c7-95a7-c1fef42fac6e" providerId="ADAL" clId="{C9E07934-B3DF-4D6B-A173-85DE986D7319}" dt="2022-03-30T15:21:02.043" v="926"/>
          <ac:spMkLst>
            <pc:docMk/>
            <pc:sldMk cId="807434174" sldId="327"/>
            <ac:spMk id="42" creationId="{F40594DD-0FCF-4D7C-ADC5-AC5CC57FA488}"/>
          </ac:spMkLst>
        </pc:spChg>
        <pc:spChg chg="add del mod">
          <ac:chgData name="Benoît PARTHOENS" userId="9031a2a7-ac8f-49c7-95a7-c1fef42fac6e" providerId="ADAL" clId="{C9E07934-B3DF-4D6B-A173-85DE986D7319}" dt="2022-03-30T15:21:02.043" v="926"/>
          <ac:spMkLst>
            <pc:docMk/>
            <pc:sldMk cId="807434174" sldId="327"/>
            <ac:spMk id="43" creationId="{7450599C-2805-4242-B9AE-46644078F524}"/>
          </ac:spMkLst>
        </pc:spChg>
        <pc:spChg chg="add mod">
          <ac:chgData name="Benoît PARTHOENS" userId="9031a2a7-ac8f-49c7-95a7-c1fef42fac6e" providerId="ADAL" clId="{C9E07934-B3DF-4D6B-A173-85DE986D7319}" dt="2022-03-30T15:21:11.833" v="928" actId="1076"/>
          <ac:spMkLst>
            <pc:docMk/>
            <pc:sldMk cId="807434174" sldId="327"/>
            <ac:spMk id="50" creationId="{069EBA50-1B8C-473B-9780-2219B6544892}"/>
          </ac:spMkLst>
        </pc:spChg>
        <pc:spChg chg="add mod">
          <ac:chgData name="Benoît PARTHOENS" userId="9031a2a7-ac8f-49c7-95a7-c1fef42fac6e" providerId="ADAL" clId="{C9E07934-B3DF-4D6B-A173-85DE986D7319}" dt="2022-03-30T15:21:11.833" v="928" actId="1076"/>
          <ac:spMkLst>
            <pc:docMk/>
            <pc:sldMk cId="807434174" sldId="327"/>
            <ac:spMk id="51" creationId="{05107970-415D-48E8-9CA5-DBA1B73F9F5E}"/>
          </ac:spMkLst>
        </pc:spChg>
        <pc:spChg chg="add mod">
          <ac:chgData name="Benoît PARTHOENS" userId="9031a2a7-ac8f-49c7-95a7-c1fef42fac6e" providerId="ADAL" clId="{C9E07934-B3DF-4D6B-A173-85DE986D7319}" dt="2022-03-30T15:21:11.833" v="928" actId="1076"/>
          <ac:spMkLst>
            <pc:docMk/>
            <pc:sldMk cId="807434174" sldId="327"/>
            <ac:spMk id="52" creationId="{FD59868E-E2A0-4098-9A28-22C1BDB55184}"/>
          </ac:spMkLst>
        </pc:spChg>
        <pc:spChg chg="add mod">
          <ac:chgData name="Benoît PARTHOENS" userId="9031a2a7-ac8f-49c7-95a7-c1fef42fac6e" providerId="ADAL" clId="{C9E07934-B3DF-4D6B-A173-85DE986D7319}" dt="2022-03-30T15:21:11.833" v="928" actId="1076"/>
          <ac:spMkLst>
            <pc:docMk/>
            <pc:sldMk cId="807434174" sldId="327"/>
            <ac:spMk id="53" creationId="{A6B9938B-09CE-4DBF-B9EA-A6F9D7E89A0B}"/>
          </ac:spMkLst>
        </pc:spChg>
        <pc:spChg chg="add mod">
          <ac:chgData name="Benoît PARTHOENS" userId="9031a2a7-ac8f-49c7-95a7-c1fef42fac6e" providerId="ADAL" clId="{C9E07934-B3DF-4D6B-A173-85DE986D7319}" dt="2022-03-30T15:21:11.833" v="928" actId="1076"/>
          <ac:spMkLst>
            <pc:docMk/>
            <pc:sldMk cId="807434174" sldId="327"/>
            <ac:spMk id="54" creationId="{D595B69A-559F-49DC-A150-B71A8536B4B2}"/>
          </ac:spMkLst>
        </pc:spChg>
        <pc:spChg chg="add mod">
          <ac:chgData name="Benoît PARTHOENS" userId="9031a2a7-ac8f-49c7-95a7-c1fef42fac6e" providerId="ADAL" clId="{C9E07934-B3DF-4D6B-A173-85DE986D7319}" dt="2022-03-30T15:21:11.833" v="928" actId="1076"/>
          <ac:spMkLst>
            <pc:docMk/>
            <pc:sldMk cId="807434174" sldId="327"/>
            <ac:spMk id="57" creationId="{44311F0D-C64B-41AB-B5A0-611F8A92E5FE}"/>
          </ac:spMkLst>
        </pc:spChg>
        <pc:spChg chg="add mod">
          <ac:chgData name="Benoît PARTHOENS" userId="9031a2a7-ac8f-49c7-95a7-c1fef42fac6e" providerId="ADAL" clId="{C9E07934-B3DF-4D6B-A173-85DE986D7319}" dt="2022-03-30T15:21:11.833" v="928" actId="1076"/>
          <ac:spMkLst>
            <pc:docMk/>
            <pc:sldMk cId="807434174" sldId="327"/>
            <ac:spMk id="58" creationId="{29FEC64F-73A2-48E0-8FED-A44D5783D53A}"/>
          </ac:spMkLst>
        </pc:spChg>
        <pc:spChg chg="add mod">
          <ac:chgData name="Benoît PARTHOENS" userId="9031a2a7-ac8f-49c7-95a7-c1fef42fac6e" providerId="ADAL" clId="{C9E07934-B3DF-4D6B-A173-85DE986D7319}" dt="2022-03-30T15:21:11.833" v="928" actId="1076"/>
          <ac:spMkLst>
            <pc:docMk/>
            <pc:sldMk cId="807434174" sldId="327"/>
            <ac:spMk id="59" creationId="{673C2585-D8AA-45FA-A569-C2925423A944}"/>
          </ac:spMkLst>
        </pc:spChg>
        <pc:spChg chg="add mod">
          <ac:chgData name="Benoît PARTHOENS" userId="9031a2a7-ac8f-49c7-95a7-c1fef42fac6e" providerId="ADAL" clId="{C9E07934-B3DF-4D6B-A173-85DE986D7319}" dt="2022-03-30T15:21:11.833" v="928" actId="1076"/>
          <ac:spMkLst>
            <pc:docMk/>
            <pc:sldMk cId="807434174" sldId="327"/>
            <ac:spMk id="62" creationId="{E3CAF431-858B-4D64-A75F-0CDCD8CFCB3C}"/>
          </ac:spMkLst>
        </pc:spChg>
        <pc:spChg chg="add mod">
          <ac:chgData name="Benoît PARTHOENS" userId="9031a2a7-ac8f-49c7-95a7-c1fef42fac6e" providerId="ADAL" clId="{C9E07934-B3DF-4D6B-A173-85DE986D7319}" dt="2022-03-30T15:21:11.833" v="928" actId="1076"/>
          <ac:spMkLst>
            <pc:docMk/>
            <pc:sldMk cId="807434174" sldId="327"/>
            <ac:spMk id="63" creationId="{2B7C642D-B549-4BB6-B170-3B867CCC8E7D}"/>
          </ac:spMkLst>
        </pc:spChg>
        <pc:cxnChg chg="del mod">
          <ac:chgData name="Benoît PARTHOENS" userId="9031a2a7-ac8f-49c7-95a7-c1fef42fac6e" providerId="ADAL" clId="{C9E07934-B3DF-4D6B-A173-85DE986D7319}" dt="2022-03-30T15:20:41.762" v="920" actId="21"/>
          <ac:cxnSpMkLst>
            <pc:docMk/>
            <pc:sldMk cId="807434174" sldId="327"/>
            <ac:cxnSpMk id="8" creationId="{13E432D7-3B12-481D-A21F-3C03803A437E}"/>
          </ac:cxnSpMkLst>
        </pc:cxnChg>
        <pc:cxnChg chg="del mod">
          <ac:chgData name="Benoît PARTHOENS" userId="9031a2a7-ac8f-49c7-95a7-c1fef42fac6e" providerId="ADAL" clId="{C9E07934-B3DF-4D6B-A173-85DE986D7319}" dt="2022-03-30T15:20:41.762" v="920" actId="21"/>
          <ac:cxnSpMkLst>
            <pc:docMk/>
            <pc:sldMk cId="807434174" sldId="327"/>
            <ac:cxnSpMk id="9" creationId="{6DDA478C-D292-4EE9-8BE6-7AF7C3017516}"/>
          </ac:cxnSpMkLst>
        </pc:cxnChg>
        <pc:cxnChg chg="del mod">
          <ac:chgData name="Benoît PARTHOENS" userId="9031a2a7-ac8f-49c7-95a7-c1fef42fac6e" providerId="ADAL" clId="{C9E07934-B3DF-4D6B-A173-85DE986D7319}" dt="2022-03-30T15:20:41.762" v="920" actId="21"/>
          <ac:cxnSpMkLst>
            <pc:docMk/>
            <pc:sldMk cId="807434174" sldId="327"/>
            <ac:cxnSpMk id="12" creationId="{F8A3BE8C-1EC6-4B59-B1A5-EAA821A9FBF1}"/>
          </ac:cxnSpMkLst>
        </pc:cxnChg>
        <pc:cxnChg chg="del mod">
          <ac:chgData name="Benoît PARTHOENS" userId="9031a2a7-ac8f-49c7-95a7-c1fef42fac6e" providerId="ADAL" clId="{C9E07934-B3DF-4D6B-A173-85DE986D7319}" dt="2022-03-30T15:20:41.762" v="920" actId="21"/>
          <ac:cxnSpMkLst>
            <pc:docMk/>
            <pc:sldMk cId="807434174" sldId="327"/>
            <ac:cxnSpMk id="17" creationId="{9B53026C-557E-40BD-AC5D-789A697D1BD2}"/>
          </ac:cxnSpMkLst>
        </pc:cxnChg>
        <pc:cxnChg chg="del mod">
          <ac:chgData name="Benoît PARTHOENS" userId="9031a2a7-ac8f-49c7-95a7-c1fef42fac6e" providerId="ADAL" clId="{C9E07934-B3DF-4D6B-A173-85DE986D7319}" dt="2022-03-30T15:20:41.762" v="920" actId="21"/>
          <ac:cxnSpMkLst>
            <pc:docMk/>
            <pc:sldMk cId="807434174" sldId="327"/>
            <ac:cxnSpMk id="18" creationId="{C9469EE4-B784-4BB2-A228-CE298F8D1CDA}"/>
          </ac:cxnSpMkLst>
        </pc:cxnChg>
        <pc:cxnChg chg="del mod">
          <ac:chgData name="Benoît PARTHOENS" userId="9031a2a7-ac8f-49c7-95a7-c1fef42fac6e" providerId="ADAL" clId="{C9E07934-B3DF-4D6B-A173-85DE986D7319}" dt="2022-03-30T15:20:41.762" v="920" actId="21"/>
          <ac:cxnSpMkLst>
            <pc:docMk/>
            <pc:sldMk cId="807434174" sldId="327"/>
            <ac:cxnSpMk id="23" creationId="{0E94AB18-6980-4F42-B2B0-44B65C57E863}"/>
          </ac:cxnSpMkLst>
        </pc:cxnChg>
        <pc:cxnChg chg="del mod">
          <ac:chgData name="Benoît PARTHOENS" userId="9031a2a7-ac8f-49c7-95a7-c1fef42fac6e" providerId="ADAL" clId="{C9E07934-B3DF-4D6B-A173-85DE986D7319}" dt="2022-03-30T15:20:41.762" v="920" actId="21"/>
          <ac:cxnSpMkLst>
            <pc:docMk/>
            <pc:sldMk cId="807434174" sldId="327"/>
            <ac:cxnSpMk id="26" creationId="{52136CF6-B9F2-41B7-BC3C-D956A0314B04}"/>
          </ac:cxnSpMkLst>
        </pc:cxnChg>
        <pc:cxnChg chg="add del mod">
          <ac:chgData name="Benoît PARTHOENS" userId="9031a2a7-ac8f-49c7-95a7-c1fef42fac6e" providerId="ADAL" clId="{C9E07934-B3DF-4D6B-A173-85DE986D7319}" dt="2022-03-30T15:21:02.043" v="926"/>
          <ac:cxnSpMkLst>
            <pc:docMk/>
            <pc:sldMk cId="807434174" sldId="327"/>
            <ac:cxnSpMk id="32" creationId="{62914444-983F-4374-9F50-983613686F51}"/>
          </ac:cxnSpMkLst>
        </pc:cxnChg>
        <pc:cxnChg chg="del mod">
          <ac:chgData name="Benoît PARTHOENS" userId="9031a2a7-ac8f-49c7-95a7-c1fef42fac6e" providerId="ADAL" clId="{C9E07934-B3DF-4D6B-A173-85DE986D7319}" dt="2022-03-30T15:20:41.762" v="920" actId="21"/>
          <ac:cxnSpMkLst>
            <pc:docMk/>
            <pc:sldMk cId="807434174" sldId="327"/>
            <ac:cxnSpMk id="33" creationId="{916A9D0F-EBDE-401A-9E06-60EBABB62640}"/>
          </ac:cxnSpMkLst>
        </pc:cxnChg>
        <pc:cxnChg chg="add del mod">
          <ac:chgData name="Benoît PARTHOENS" userId="9031a2a7-ac8f-49c7-95a7-c1fef42fac6e" providerId="ADAL" clId="{C9E07934-B3DF-4D6B-A173-85DE986D7319}" dt="2022-03-30T15:21:02.043" v="926"/>
          <ac:cxnSpMkLst>
            <pc:docMk/>
            <pc:sldMk cId="807434174" sldId="327"/>
            <ac:cxnSpMk id="34" creationId="{BE7F9853-1FB5-40A2-8326-28B765CA58E7}"/>
          </ac:cxnSpMkLst>
        </pc:cxnChg>
        <pc:cxnChg chg="del mod">
          <ac:chgData name="Benoît PARTHOENS" userId="9031a2a7-ac8f-49c7-95a7-c1fef42fac6e" providerId="ADAL" clId="{C9E07934-B3DF-4D6B-A173-85DE986D7319}" dt="2022-03-30T15:20:41.762" v="920" actId="21"/>
          <ac:cxnSpMkLst>
            <pc:docMk/>
            <pc:sldMk cId="807434174" sldId="327"/>
            <ac:cxnSpMk id="36" creationId="{C433198C-3F09-4D6C-9B58-B6904EA095C2}"/>
          </ac:cxnSpMkLst>
        </pc:cxnChg>
        <pc:cxnChg chg="del mod">
          <ac:chgData name="Benoît PARTHOENS" userId="9031a2a7-ac8f-49c7-95a7-c1fef42fac6e" providerId="ADAL" clId="{C9E07934-B3DF-4D6B-A173-85DE986D7319}" dt="2022-03-30T15:20:41.762" v="920" actId="21"/>
          <ac:cxnSpMkLst>
            <pc:docMk/>
            <pc:sldMk cId="807434174" sldId="327"/>
            <ac:cxnSpMk id="38" creationId="{48A4E015-DFC3-45E9-A78B-9346269526AB}"/>
          </ac:cxnSpMkLst>
        </pc:cxnChg>
        <pc:cxnChg chg="add del mod">
          <ac:chgData name="Benoît PARTHOENS" userId="9031a2a7-ac8f-49c7-95a7-c1fef42fac6e" providerId="ADAL" clId="{C9E07934-B3DF-4D6B-A173-85DE986D7319}" dt="2022-03-30T15:21:02.043" v="926"/>
          <ac:cxnSpMkLst>
            <pc:docMk/>
            <pc:sldMk cId="807434174" sldId="327"/>
            <ac:cxnSpMk id="40" creationId="{BCB6A440-07E9-491F-9F96-03B4B395FC03}"/>
          </ac:cxnSpMkLst>
        </pc:cxnChg>
        <pc:cxnChg chg="add del mod">
          <ac:chgData name="Benoît PARTHOENS" userId="9031a2a7-ac8f-49c7-95a7-c1fef42fac6e" providerId="ADAL" clId="{C9E07934-B3DF-4D6B-A173-85DE986D7319}" dt="2022-03-30T15:21:02.043" v="926"/>
          <ac:cxnSpMkLst>
            <pc:docMk/>
            <pc:sldMk cId="807434174" sldId="327"/>
            <ac:cxnSpMk id="41" creationId="{66B8FD8B-0AD0-4A04-A8EA-5D5CB1790807}"/>
          </ac:cxnSpMkLst>
        </pc:cxnChg>
        <pc:cxnChg chg="add del mod">
          <ac:chgData name="Benoît PARTHOENS" userId="9031a2a7-ac8f-49c7-95a7-c1fef42fac6e" providerId="ADAL" clId="{C9E07934-B3DF-4D6B-A173-85DE986D7319}" dt="2022-03-30T15:21:02.043" v="926"/>
          <ac:cxnSpMkLst>
            <pc:docMk/>
            <pc:sldMk cId="807434174" sldId="327"/>
            <ac:cxnSpMk id="44" creationId="{3A6C104D-308C-47E7-8DB1-3F201F8F9F29}"/>
          </ac:cxnSpMkLst>
        </pc:cxnChg>
        <pc:cxnChg chg="add del mod">
          <ac:chgData name="Benoît PARTHOENS" userId="9031a2a7-ac8f-49c7-95a7-c1fef42fac6e" providerId="ADAL" clId="{C9E07934-B3DF-4D6B-A173-85DE986D7319}" dt="2022-03-30T15:21:02.043" v="926"/>
          <ac:cxnSpMkLst>
            <pc:docMk/>
            <pc:sldMk cId="807434174" sldId="327"/>
            <ac:cxnSpMk id="45" creationId="{7066DB7C-E5D1-4256-88DE-8FD9BFF4184B}"/>
          </ac:cxnSpMkLst>
        </pc:cxnChg>
        <pc:cxnChg chg="add del mod">
          <ac:chgData name="Benoît PARTHOENS" userId="9031a2a7-ac8f-49c7-95a7-c1fef42fac6e" providerId="ADAL" clId="{C9E07934-B3DF-4D6B-A173-85DE986D7319}" dt="2022-03-30T15:21:02.043" v="926"/>
          <ac:cxnSpMkLst>
            <pc:docMk/>
            <pc:sldMk cId="807434174" sldId="327"/>
            <ac:cxnSpMk id="46" creationId="{66EFE938-4AD2-4186-BE06-33846D6CFC69}"/>
          </ac:cxnSpMkLst>
        </pc:cxnChg>
        <pc:cxnChg chg="add del mod">
          <ac:chgData name="Benoît PARTHOENS" userId="9031a2a7-ac8f-49c7-95a7-c1fef42fac6e" providerId="ADAL" clId="{C9E07934-B3DF-4D6B-A173-85DE986D7319}" dt="2022-03-30T15:21:02.043" v="926"/>
          <ac:cxnSpMkLst>
            <pc:docMk/>
            <pc:sldMk cId="807434174" sldId="327"/>
            <ac:cxnSpMk id="47" creationId="{3022132B-0FDB-48FA-88FA-336DF17DE7A2}"/>
          </ac:cxnSpMkLst>
        </pc:cxnChg>
        <pc:cxnChg chg="add del mod">
          <ac:chgData name="Benoît PARTHOENS" userId="9031a2a7-ac8f-49c7-95a7-c1fef42fac6e" providerId="ADAL" clId="{C9E07934-B3DF-4D6B-A173-85DE986D7319}" dt="2022-03-30T15:21:02.043" v="926"/>
          <ac:cxnSpMkLst>
            <pc:docMk/>
            <pc:sldMk cId="807434174" sldId="327"/>
            <ac:cxnSpMk id="48" creationId="{F07E670E-AA43-40A3-BD16-EBDA14B8579E}"/>
          </ac:cxnSpMkLst>
        </pc:cxnChg>
        <pc:cxnChg chg="add del mod">
          <ac:chgData name="Benoît PARTHOENS" userId="9031a2a7-ac8f-49c7-95a7-c1fef42fac6e" providerId="ADAL" clId="{C9E07934-B3DF-4D6B-A173-85DE986D7319}" dt="2022-03-30T15:21:02.043" v="926"/>
          <ac:cxnSpMkLst>
            <pc:docMk/>
            <pc:sldMk cId="807434174" sldId="327"/>
            <ac:cxnSpMk id="49" creationId="{D9A65235-B3F6-41A0-8F93-BFA06E54E044}"/>
          </ac:cxnSpMkLst>
        </pc:cxnChg>
        <pc:cxnChg chg="add mod">
          <ac:chgData name="Benoît PARTHOENS" userId="9031a2a7-ac8f-49c7-95a7-c1fef42fac6e" providerId="ADAL" clId="{C9E07934-B3DF-4D6B-A173-85DE986D7319}" dt="2022-03-30T15:21:11.833" v="928" actId="1076"/>
          <ac:cxnSpMkLst>
            <pc:docMk/>
            <pc:sldMk cId="807434174" sldId="327"/>
            <ac:cxnSpMk id="55" creationId="{967BE9C6-286D-4030-AA2F-987FB6170395}"/>
          </ac:cxnSpMkLst>
        </pc:cxnChg>
        <pc:cxnChg chg="add mod">
          <ac:chgData name="Benoît PARTHOENS" userId="9031a2a7-ac8f-49c7-95a7-c1fef42fac6e" providerId="ADAL" clId="{C9E07934-B3DF-4D6B-A173-85DE986D7319}" dt="2022-03-30T15:21:11.833" v="928" actId="1076"/>
          <ac:cxnSpMkLst>
            <pc:docMk/>
            <pc:sldMk cId="807434174" sldId="327"/>
            <ac:cxnSpMk id="56" creationId="{B4ACFFBF-B062-4B7A-9EE6-912D7E86F37C}"/>
          </ac:cxnSpMkLst>
        </pc:cxnChg>
        <pc:cxnChg chg="add mod">
          <ac:chgData name="Benoît PARTHOENS" userId="9031a2a7-ac8f-49c7-95a7-c1fef42fac6e" providerId="ADAL" clId="{C9E07934-B3DF-4D6B-A173-85DE986D7319}" dt="2022-03-30T15:21:11.833" v="928" actId="1076"/>
          <ac:cxnSpMkLst>
            <pc:docMk/>
            <pc:sldMk cId="807434174" sldId="327"/>
            <ac:cxnSpMk id="60" creationId="{423F1C1B-26E7-427A-A5DD-40D08BE52B86}"/>
          </ac:cxnSpMkLst>
        </pc:cxnChg>
        <pc:cxnChg chg="add mod">
          <ac:chgData name="Benoît PARTHOENS" userId="9031a2a7-ac8f-49c7-95a7-c1fef42fac6e" providerId="ADAL" clId="{C9E07934-B3DF-4D6B-A173-85DE986D7319}" dt="2022-03-30T15:21:11.833" v="928" actId="1076"/>
          <ac:cxnSpMkLst>
            <pc:docMk/>
            <pc:sldMk cId="807434174" sldId="327"/>
            <ac:cxnSpMk id="61" creationId="{57F78746-D418-4A2A-8A16-FDFB69006CA4}"/>
          </ac:cxnSpMkLst>
        </pc:cxnChg>
        <pc:cxnChg chg="add mod">
          <ac:chgData name="Benoît PARTHOENS" userId="9031a2a7-ac8f-49c7-95a7-c1fef42fac6e" providerId="ADAL" clId="{C9E07934-B3DF-4D6B-A173-85DE986D7319}" dt="2022-03-30T15:21:11.833" v="928" actId="1076"/>
          <ac:cxnSpMkLst>
            <pc:docMk/>
            <pc:sldMk cId="807434174" sldId="327"/>
            <ac:cxnSpMk id="64" creationId="{C54369CA-A9A3-4A9D-91CA-C68525260F8B}"/>
          </ac:cxnSpMkLst>
        </pc:cxnChg>
        <pc:cxnChg chg="add mod">
          <ac:chgData name="Benoît PARTHOENS" userId="9031a2a7-ac8f-49c7-95a7-c1fef42fac6e" providerId="ADAL" clId="{C9E07934-B3DF-4D6B-A173-85DE986D7319}" dt="2022-03-30T15:21:11.833" v="928" actId="1076"/>
          <ac:cxnSpMkLst>
            <pc:docMk/>
            <pc:sldMk cId="807434174" sldId="327"/>
            <ac:cxnSpMk id="65" creationId="{9EC8ECFE-7D10-415A-9F49-F5AAC0979A6B}"/>
          </ac:cxnSpMkLst>
        </pc:cxnChg>
        <pc:cxnChg chg="add mod">
          <ac:chgData name="Benoît PARTHOENS" userId="9031a2a7-ac8f-49c7-95a7-c1fef42fac6e" providerId="ADAL" clId="{C9E07934-B3DF-4D6B-A173-85DE986D7319}" dt="2022-03-30T15:21:11.833" v="928" actId="1076"/>
          <ac:cxnSpMkLst>
            <pc:docMk/>
            <pc:sldMk cId="807434174" sldId="327"/>
            <ac:cxnSpMk id="66" creationId="{5E18E86F-3FD7-4E5D-9EAD-57F315E84192}"/>
          </ac:cxnSpMkLst>
        </pc:cxnChg>
        <pc:cxnChg chg="add mod">
          <ac:chgData name="Benoît PARTHOENS" userId="9031a2a7-ac8f-49c7-95a7-c1fef42fac6e" providerId="ADAL" clId="{C9E07934-B3DF-4D6B-A173-85DE986D7319}" dt="2022-03-30T15:21:11.833" v="928" actId="1076"/>
          <ac:cxnSpMkLst>
            <pc:docMk/>
            <pc:sldMk cId="807434174" sldId="327"/>
            <ac:cxnSpMk id="67" creationId="{7722430E-C45A-4E32-8002-942E2CF3A244}"/>
          </ac:cxnSpMkLst>
        </pc:cxnChg>
        <pc:cxnChg chg="add mod">
          <ac:chgData name="Benoît PARTHOENS" userId="9031a2a7-ac8f-49c7-95a7-c1fef42fac6e" providerId="ADAL" clId="{C9E07934-B3DF-4D6B-A173-85DE986D7319}" dt="2022-03-30T15:21:11.833" v="928" actId="1076"/>
          <ac:cxnSpMkLst>
            <pc:docMk/>
            <pc:sldMk cId="807434174" sldId="327"/>
            <ac:cxnSpMk id="68" creationId="{E40A1FD6-C40D-43E8-9A29-2F03BB5B3707}"/>
          </ac:cxnSpMkLst>
        </pc:cxnChg>
        <pc:cxnChg chg="add mod">
          <ac:chgData name="Benoît PARTHOENS" userId="9031a2a7-ac8f-49c7-95a7-c1fef42fac6e" providerId="ADAL" clId="{C9E07934-B3DF-4D6B-A173-85DE986D7319}" dt="2022-03-30T15:21:11.833" v="928" actId="1076"/>
          <ac:cxnSpMkLst>
            <pc:docMk/>
            <pc:sldMk cId="807434174" sldId="327"/>
            <ac:cxnSpMk id="69" creationId="{E0855D98-1160-4963-B4A8-4453377B89A7}"/>
          </ac:cxnSpMkLst>
        </pc:cxnChg>
      </pc:sldChg>
      <pc:sldChg chg="addSp delSp modSp mod setBg addAnim modAnim">
        <pc:chgData name="Benoît PARTHOENS" userId="9031a2a7-ac8f-49c7-95a7-c1fef42fac6e" providerId="ADAL" clId="{C9E07934-B3DF-4D6B-A173-85DE986D7319}" dt="2022-03-30T14:56:37.879" v="752" actId="1076"/>
        <pc:sldMkLst>
          <pc:docMk/>
          <pc:sldMk cId="1385451292" sldId="328"/>
        </pc:sldMkLst>
        <pc:spChg chg="mod">
          <ac:chgData name="Benoît PARTHOENS" userId="9031a2a7-ac8f-49c7-95a7-c1fef42fac6e" providerId="ADAL" clId="{C9E07934-B3DF-4D6B-A173-85DE986D7319}" dt="2022-03-30T14:56:28.806" v="748" actId="26606"/>
          <ac:spMkLst>
            <pc:docMk/>
            <pc:sldMk cId="1385451292" sldId="328"/>
            <ac:spMk id="2" creationId="{7F1146A3-676E-4B37-BB69-41C19AE4556A}"/>
          </ac:spMkLst>
        </pc:spChg>
        <pc:spChg chg="mod">
          <ac:chgData name="Benoît PARTHOENS" userId="9031a2a7-ac8f-49c7-95a7-c1fef42fac6e" providerId="ADAL" clId="{C9E07934-B3DF-4D6B-A173-85DE986D7319}" dt="2022-03-30T14:56:28.806" v="748" actId="26606"/>
          <ac:spMkLst>
            <pc:docMk/>
            <pc:sldMk cId="1385451292" sldId="328"/>
            <ac:spMk id="3" creationId="{13B8B57C-84F3-42ED-8DFB-8B67A782BA7F}"/>
          </ac:spMkLst>
        </pc:spChg>
        <pc:spChg chg="add">
          <ac:chgData name="Benoît PARTHOENS" userId="9031a2a7-ac8f-49c7-95a7-c1fef42fac6e" providerId="ADAL" clId="{C9E07934-B3DF-4D6B-A173-85DE986D7319}" dt="2022-03-30T14:56:28.806" v="748" actId="26606"/>
          <ac:spMkLst>
            <pc:docMk/>
            <pc:sldMk cId="1385451292" sldId="328"/>
            <ac:spMk id="12" creationId="{8E0105E7-23DB-4CF2-8258-FF47C7620F6E}"/>
          </ac:spMkLst>
        </pc:spChg>
        <pc:spChg chg="add">
          <ac:chgData name="Benoît PARTHOENS" userId="9031a2a7-ac8f-49c7-95a7-c1fef42fac6e" providerId="ADAL" clId="{C9E07934-B3DF-4D6B-A173-85DE986D7319}" dt="2022-03-30T14:56:28.806" v="748" actId="26606"/>
          <ac:spMkLst>
            <pc:docMk/>
            <pc:sldMk cId="1385451292" sldId="328"/>
            <ac:spMk id="13" creationId="{DAF1966E-FD40-4A4A-B61B-C4DF7FA05F06}"/>
          </ac:spMkLst>
        </pc:spChg>
        <pc:spChg chg="add">
          <ac:chgData name="Benoît PARTHOENS" userId="9031a2a7-ac8f-49c7-95a7-c1fef42fac6e" providerId="ADAL" clId="{C9E07934-B3DF-4D6B-A173-85DE986D7319}" dt="2022-03-30T14:56:28.806" v="748" actId="26606"/>
          <ac:spMkLst>
            <pc:docMk/>
            <pc:sldMk cId="1385451292" sldId="328"/>
            <ac:spMk id="14" creationId="{074B4F7D-14B2-478B-8BF5-01E4E0C5D263}"/>
          </ac:spMkLst>
        </pc:spChg>
        <pc:spChg chg="add">
          <ac:chgData name="Benoît PARTHOENS" userId="9031a2a7-ac8f-49c7-95a7-c1fef42fac6e" providerId="ADAL" clId="{C9E07934-B3DF-4D6B-A173-85DE986D7319}" dt="2022-03-30T14:56:28.806" v="748" actId="26606"/>
          <ac:spMkLst>
            <pc:docMk/>
            <pc:sldMk cId="1385451292" sldId="328"/>
            <ac:spMk id="15" creationId="{047BFA19-D45E-416B-A404-7AF2F3F27017}"/>
          </ac:spMkLst>
        </pc:spChg>
        <pc:picChg chg="del">
          <ac:chgData name="Benoît PARTHOENS" userId="9031a2a7-ac8f-49c7-95a7-c1fef42fac6e" providerId="ADAL" clId="{C9E07934-B3DF-4D6B-A173-85DE986D7319}" dt="2022-03-30T14:56:22.970" v="747" actId="21"/>
          <ac:picMkLst>
            <pc:docMk/>
            <pc:sldMk cId="1385451292" sldId="328"/>
            <ac:picMk id="4" creationId="{BDBAA8FC-4D62-4B20-8B29-0EA32950210B}"/>
          </ac:picMkLst>
        </pc:picChg>
        <pc:picChg chg="del">
          <ac:chgData name="Benoît PARTHOENS" userId="9031a2a7-ac8f-49c7-95a7-c1fef42fac6e" providerId="ADAL" clId="{C9E07934-B3DF-4D6B-A173-85DE986D7319}" dt="2022-03-30T14:56:22.970" v="747" actId="21"/>
          <ac:picMkLst>
            <pc:docMk/>
            <pc:sldMk cId="1385451292" sldId="328"/>
            <ac:picMk id="5" creationId="{8AE9C561-F6F4-4CD5-A6D9-51E0711D39AE}"/>
          </ac:picMkLst>
        </pc:picChg>
        <pc:picChg chg="del">
          <ac:chgData name="Benoît PARTHOENS" userId="9031a2a7-ac8f-49c7-95a7-c1fef42fac6e" providerId="ADAL" clId="{C9E07934-B3DF-4D6B-A173-85DE986D7319}" dt="2022-03-30T14:56:22.970" v="747" actId="21"/>
          <ac:picMkLst>
            <pc:docMk/>
            <pc:sldMk cId="1385451292" sldId="328"/>
            <ac:picMk id="6" creationId="{969D34B0-D5F9-481B-BAD1-FF1498463954}"/>
          </ac:picMkLst>
        </pc:picChg>
        <pc:picChg chg="del">
          <ac:chgData name="Benoît PARTHOENS" userId="9031a2a7-ac8f-49c7-95a7-c1fef42fac6e" providerId="ADAL" clId="{C9E07934-B3DF-4D6B-A173-85DE986D7319}" dt="2022-03-30T14:56:22.970" v="747" actId="21"/>
          <ac:picMkLst>
            <pc:docMk/>
            <pc:sldMk cId="1385451292" sldId="328"/>
            <ac:picMk id="7" creationId="{9664332C-6C35-4DFE-9EE4-CE7FE791C32B}"/>
          </ac:picMkLst>
        </pc:picChg>
        <pc:picChg chg="del">
          <ac:chgData name="Benoît PARTHOENS" userId="9031a2a7-ac8f-49c7-95a7-c1fef42fac6e" providerId="ADAL" clId="{C9E07934-B3DF-4D6B-A173-85DE986D7319}" dt="2022-03-30T14:56:22.970" v="747" actId="21"/>
          <ac:picMkLst>
            <pc:docMk/>
            <pc:sldMk cId="1385451292" sldId="328"/>
            <ac:picMk id="8" creationId="{984CBD8F-E27D-4607-81C5-ABD323F016E2}"/>
          </ac:picMkLst>
        </pc:picChg>
        <pc:picChg chg="del">
          <ac:chgData name="Benoît PARTHOENS" userId="9031a2a7-ac8f-49c7-95a7-c1fef42fac6e" providerId="ADAL" clId="{C9E07934-B3DF-4D6B-A173-85DE986D7319}" dt="2022-03-30T14:56:22.970" v="747" actId="21"/>
          <ac:picMkLst>
            <pc:docMk/>
            <pc:sldMk cId="1385451292" sldId="328"/>
            <ac:picMk id="9" creationId="{A2222F67-AF8A-40DA-94C6-FDD92393BA37}"/>
          </ac:picMkLst>
        </pc:picChg>
        <pc:picChg chg="del">
          <ac:chgData name="Benoît PARTHOENS" userId="9031a2a7-ac8f-49c7-95a7-c1fef42fac6e" providerId="ADAL" clId="{C9E07934-B3DF-4D6B-A173-85DE986D7319}" dt="2022-03-30T14:56:22.970" v="747" actId="21"/>
          <ac:picMkLst>
            <pc:docMk/>
            <pc:sldMk cId="1385451292" sldId="328"/>
            <ac:picMk id="10" creationId="{6435ADF3-69DA-4C05-8933-49AB55F48319}"/>
          </ac:picMkLst>
        </pc:picChg>
        <pc:picChg chg="del">
          <ac:chgData name="Benoît PARTHOENS" userId="9031a2a7-ac8f-49c7-95a7-c1fef42fac6e" providerId="ADAL" clId="{C9E07934-B3DF-4D6B-A173-85DE986D7319}" dt="2022-03-30T14:56:22.970" v="747" actId="21"/>
          <ac:picMkLst>
            <pc:docMk/>
            <pc:sldMk cId="1385451292" sldId="328"/>
            <ac:picMk id="11" creationId="{DED482B9-3E67-45A8-ACC0-62CDB47326DF}"/>
          </ac:picMkLst>
        </pc:picChg>
        <pc:picChg chg="add mod">
          <ac:chgData name="Benoît PARTHOENS" userId="9031a2a7-ac8f-49c7-95a7-c1fef42fac6e" providerId="ADAL" clId="{C9E07934-B3DF-4D6B-A173-85DE986D7319}" dt="2022-03-30T14:56:37.879" v="752" actId="1076"/>
          <ac:picMkLst>
            <pc:docMk/>
            <pc:sldMk cId="1385451292" sldId="328"/>
            <ac:picMk id="16" creationId="{2EE71B86-0DBD-4C10-B466-A56A40D833A8}"/>
          </ac:picMkLst>
        </pc:picChg>
        <pc:picChg chg="add mod">
          <ac:chgData name="Benoît PARTHOENS" userId="9031a2a7-ac8f-49c7-95a7-c1fef42fac6e" providerId="ADAL" clId="{C9E07934-B3DF-4D6B-A173-85DE986D7319}" dt="2022-03-30T14:56:37.879" v="752" actId="1076"/>
          <ac:picMkLst>
            <pc:docMk/>
            <pc:sldMk cId="1385451292" sldId="328"/>
            <ac:picMk id="17" creationId="{7B686FCC-AE24-44A0-AEC2-48A9372A92E3}"/>
          </ac:picMkLst>
        </pc:picChg>
        <pc:picChg chg="add mod">
          <ac:chgData name="Benoît PARTHOENS" userId="9031a2a7-ac8f-49c7-95a7-c1fef42fac6e" providerId="ADAL" clId="{C9E07934-B3DF-4D6B-A173-85DE986D7319}" dt="2022-03-30T14:56:37.879" v="752" actId="1076"/>
          <ac:picMkLst>
            <pc:docMk/>
            <pc:sldMk cId="1385451292" sldId="328"/>
            <ac:picMk id="18" creationId="{8911FBDA-F693-4C9D-A70F-AFDF4A55C499}"/>
          </ac:picMkLst>
        </pc:picChg>
        <pc:picChg chg="add mod">
          <ac:chgData name="Benoît PARTHOENS" userId="9031a2a7-ac8f-49c7-95a7-c1fef42fac6e" providerId="ADAL" clId="{C9E07934-B3DF-4D6B-A173-85DE986D7319}" dt="2022-03-30T14:56:37.879" v="752" actId="1076"/>
          <ac:picMkLst>
            <pc:docMk/>
            <pc:sldMk cId="1385451292" sldId="328"/>
            <ac:picMk id="19" creationId="{CF27C6D1-58A5-467F-BEA0-8FF35CB7F51D}"/>
          </ac:picMkLst>
        </pc:picChg>
        <pc:picChg chg="add mod">
          <ac:chgData name="Benoît PARTHOENS" userId="9031a2a7-ac8f-49c7-95a7-c1fef42fac6e" providerId="ADAL" clId="{C9E07934-B3DF-4D6B-A173-85DE986D7319}" dt="2022-03-30T14:56:37.879" v="752" actId="1076"/>
          <ac:picMkLst>
            <pc:docMk/>
            <pc:sldMk cId="1385451292" sldId="328"/>
            <ac:picMk id="20" creationId="{250A93AB-4485-4979-A94A-2401E046315A}"/>
          </ac:picMkLst>
        </pc:picChg>
        <pc:picChg chg="add mod">
          <ac:chgData name="Benoît PARTHOENS" userId="9031a2a7-ac8f-49c7-95a7-c1fef42fac6e" providerId="ADAL" clId="{C9E07934-B3DF-4D6B-A173-85DE986D7319}" dt="2022-03-30T14:56:37.879" v="752" actId="1076"/>
          <ac:picMkLst>
            <pc:docMk/>
            <pc:sldMk cId="1385451292" sldId="328"/>
            <ac:picMk id="21" creationId="{E26BFFFD-849F-45A2-A145-7A85934DA27E}"/>
          </ac:picMkLst>
        </pc:picChg>
        <pc:picChg chg="add mod">
          <ac:chgData name="Benoît PARTHOENS" userId="9031a2a7-ac8f-49c7-95a7-c1fef42fac6e" providerId="ADAL" clId="{C9E07934-B3DF-4D6B-A173-85DE986D7319}" dt="2022-03-30T14:56:37.879" v="752" actId="1076"/>
          <ac:picMkLst>
            <pc:docMk/>
            <pc:sldMk cId="1385451292" sldId="328"/>
            <ac:picMk id="22" creationId="{7D61E969-8393-4646-98B1-44CB8236BD01}"/>
          </ac:picMkLst>
        </pc:picChg>
        <pc:picChg chg="add mod">
          <ac:chgData name="Benoît PARTHOENS" userId="9031a2a7-ac8f-49c7-95a7-c1fef42fac6e" providerId="ADAL" clId="{C9E07934-B3DF-4D6B-A173-85DE986D7319}" dt="2022-03-30T14:56:37.879" v="752" actId="1076"/>
          <ac:picMkLst>
            <pc:docMk/>
            <pc:sldMk cId="1385451292" sldId="328"/>
            <ac:picMk id="23" creationId="{D5C88883-F7FD-4CA6-B837-4E93B7D439C5}"/>
          </ac:picMkLst>
        </pc:picChg>
      </pc:sldChg>
      <pc:sldChg chg="addSp modSp mod modAnim modNotesTx">
        <pc:chgData name="Benoît PARTHOENS" userId="9031a2a7-ac8f-49c7-95a7-c1fef42fac6e" providerId="ADAL" clId="{C9E07934-B3DF-4D6B-A173-85DE986D7319}" dt="2022-03-30T09:20:42.690" v="306" actId="20577"/>
        <pc:sldMkLst>
          <pc:docMk/>
          <pc:sldMk cId="3521773034" sldId="335"/>
        </pc:sldMkLst>
        <pc:spChg chg="add mod">
          <ac:chgData name="Benoît PARTHOENS" userId="9031a2a7-ac8f-49c7-95a7-c1fef42fac6e" providerId="ADAL" clId="{C9E07934-B3DF-4D6B-A173-85DE986D7319}" dt="2022-03-30T09:19:30.546" v="269" actId="1076"/>
          <ac:spMkLst>
            <pc:docMk/>
            <pc:sldMk cId="3521773034" sldId="335"/>
            <ac:spMk id="3" creationId="{A82C570D-7771-4EC9-8AB2-25EF1950A142}"/>
          </ac:spMkLst>
        </pc:spChg>
        <pc:cxnChg chg="add">
          <ac:chgData name="Benoît PARTHOENS" userId="9031a2a7-ac8f-49c7-95a7-c1fef42fac6e" providerId="ADAL" clId="{C9E07934-B3DF-4D6B-A173-85DE986D7319}" dt="2022-03-30T09:19:26.323" v="268" actId="11529"/>
          <ac:cxnSpMkLst>
            <pc:docMk/>
            <pc:sldMk cId="3521773034" sldId="335"/>
            <ac:cxnSpMk id="25" creationId="{333FD5B6-7EEF-4314-9EAF-F237F8480DC5}"/>
          </ac:cxnSpMkLst>
        </pc:cxnChg>
      </pc:sldChg>
      <pc:sldChg chg="addSp delSp modSp mod modNotesTx">
        <pc:chgData name="Benoît PARTHOENS" userId="9031a2a7-ac8f-49c7-95a7-c1fef42fac6e" providerId="ADAL" clId="{C9E07934-B3DF-4D6B-A173-85DE986D7319}" dt="2022-03-30T09:39:12.963" v="520" actId="20577"/>
        <pc:sldMkLst>
          <pc:docMk/>
          <pc:sldMk cId="1754268054" sldId="336"/>
        </pc:sldMkLst>
        <pc:spChg chg="add mod">
          <ac:chgData name="Benoît PARTHOENS" userId="9031a2a7-ac8f-49c7-95a7-c1fef42fac6e" providerId="ADAL" clId="{C9E07934-B3DF-4D6B-A173-85DE986D7319}" dt="2022-03-30T09:34:56.859" v="324"/>
          <ac:spMkLst>
            <pc:docMk/>
            <pc:sldMk cId="1754268054" sldId="336"/>
            <ac:spMk id="21" creationId="{87BDD1EE-567D-40E6-A74C-1F37CA12626F}"/>
          </ac:spMkLst>
        </pc:spChg>
        <pc:spChg chg="mod">
          <ac:chgData name="Benoît PARTHOENS" userId="9031a2a7-ac8f-49c7-95a7-c1fef42fac6e" providerId="ADAL" clId="{C9E07934-B3DF-4D6B-A173-85DE986D7319}" dt="2022-03-30T09:23:03.363" v="309" actId="20577"/>
          <ac:spMkLst>
            <pc:docMk/>
            <pc:sldMk cId="1754268054" sldId="336"/>
            <ac:spMk id="27" creationId="{A5ED86F2-FB6B-4E66-BE0F-060318239E95}"/>
          </ac:spMkLst>
        </pc:spChg>
        <pc:picChg chg="add mod">
          <ac:chgData name="Benoît PARTHOENS" userId="9031a2a7-ac8f-49c7-95a7-c1fef42fac6e" providerId="ADAL" clId="{C9E07934-B3DF-4D6B-A173-85DE986D7319}" dt="2022-03-30T09:34:21.835" v="317" actId="1076"/>
          <ac:picMkLst>
            <pc:docMk/>
            <pc:sldMk cId="1754268054" sldId="336"/>
            <ac:picMk id="3" creationId="{EACDF15A-15DE-4CAA-85C0-0B335E191DD1}"/>
          </ac:picMkLst>
        </pc:picChg>
        <pc:cxnChg chg="add del">
          <ac:chgData name="Benoît PARTHOENS" userId="9031a2a7-ac8f-49c7-95a7-c1fef42fac6e" providerId="ADAL" clId="{C9E07934-B3DF-4D6B-A173-85DE986D7319}" dt="2022-03-30T09:35:59.746" v="326" actId="478"/>
          <ac:cxnSpMkLst>
            <pc:docMk/>
            <pc:sldMk cId="1754268054" sldId="336"/>
            <ac:cxnSpMk id="5" creationId="{C3A2A17D-7C83-4AE2-BAEF-AD9DE940FC4D}"/>
          </ac:cxnSpMkLst>
        </pc:cxnChg>
        <pc:cxnChg chg="add del">
          <ac:chgData name="Benoît PARTHOENS" userId="9031a2a7-ac8f-49c7-95a7-c1fef42fac6e" providerId="ADAL" clId="{C9E07934-B3DF-4D6B-A173-85DE986D7319}" dt="2022-03-30T09:36:12.362" v="328" actId="478"/>
          <ac:cxnSpMkLst>
            <pc:docMk/>
            <pc:sldMk cId="1754268054" sldId="336"/>
            <ac:cxnSpMk id="7" creationId="{B3AA6B4C-5E6C-4546-8DF2-D61E87FFA703}"/>
          </ac:cxnSpMkLst>
        </pc:cxnChg>
        <pc:cxnChg chg="add del">
          <ac:chgData name="Benoît PARTHOENS" userId="9031a2a7-ac8f-49c7-95a7-c1fef42fac6e" providerId="ADAL" clId="{C9E07934-B3DF-4D6B-A173-85DE986D7319}" dt="2022-03-30T09:37:15.187" v="331" actId="11529"/>
          <ac:cxnSpMkLst>
            <pc:docMk/>
            <pc:sldMk cId="1754268054" sldId="336"/>
            <ac:cxnSpMk id="9" creationId="{F23D2BEB-86E5-4F45-9673-632291D27AC0}"/>
          </ac:cxnSpMkLst>
        </pc:cxnChg>
      </pc:sldChg>
      <pc:sldChg chg="addSp modSp mod setBg">
        <pc:chgData name="Benoît PARTHOENS" userId="9031a2a7-ac8f-49c7-95a7-c1fef42fac6e" providerId="ADAL" clId="{C9E07934-B3DF-4D6B-A173-85DE986D7319}" dt="2022-03-30T08:41:41.722" v="3" actId="26606"/>
        <pc:sldMkLst>
          <pc:docMk/>
          <pc:sldMk cId="692424089" sldId="337"/>
        </pc:sldMkLst>
        <pc:spChg chg="mod">
          <ac:chgData name="Benoît PARTHOENS" userId="9031a2a7-ac8f-49c7-95a7-c1fef42fac6e" providerId="ADAL" clId="{C9E07934-B3DF-4D6B-A173-85DE986D7319}" dt="2022-03-30T08:41:41.722" v="3" actId="26606"/>
          <ac:spMkLst>
            <pc:docMk/>
            <pc:sldMk cId="692424089" sldId="337"/>
            <ac:spMk id="2" creationId="{25756D29-30BC-4101-9ABB-715FC0A4DD41}"/>
          </ac:spMkLst>
        </pc:spChg>
        <pc:spChg chg="mod">
          <ac:chgData name="Benoît PARTHOENS" userId="9031a2a7-ac8f-49c7-95a7-c1fef42fac6e" providerId="ADAL" clId="{C9E07934-B3DF-4D6B-A173-85DE986D7319}" dt="2022-03-30T08:41:41.722" v="3" actId="26606"/>
          <ac:spMkLst>
            <pc:docMk/>
            <pc:sldMk cId="692424089" sldId="337"/>
            <ac:spMk id="3" creationId="{9E87BABD-2BF7-48FD-A47D-DE403FACCD86}"/>
          </ac:spMkLst>
        </pc:spChg>
        <pc:spChg chg="add">
          <ac:chgData name="Benoît PARTHOENS" userId="9031a2a7-ac8f-49c7-95a7-c1fef42fac6e" providerId="ADAL" clId="{C9E07934-B3DF-4D6B-A173-85DE986D7319}" dt="2022-03-30T08:41:41.722" v="3" actId="26606"/>
          <ac:spMkLst>
            <pc:docMk/>
            <pc:sldMk cId="692424089" sldId="337"/>
            <ac:spMk id="8" creationId="{2B566528-1B12-4246-9431-5C2D7D081168}"/>
          </ac:spMkLst>
        </pc:spChg>
        <pc:spChg chg="add">
          <ac:chgData name="Benoît PARTHOENS" userId="9031a2a7-ac8f-49c7-95a7-c1fef42fac6e" providerId="ADAL" clId="{C9E07934-B3DF-4D6B-A173-85DE986D7319}" dt="2022-03-30T08:41:41.722" v="3" actId="26606"/>
          <ac:spMkLst>
            <pc:docMk/>
            <pc:sldMk cId="692424089" sldId="337"/>
            <ac:spMk id="10" creationId="{2E80C965-DB6D-4F81-9E9E-B027384D0BD6}"/>
          </ac:spMkLst>
        </pc:spChg>
        <pc:spChg chg="add">
          <ac:chgData name="Benoît PARTHOENS" userId="9031a2a7-ac8f-49c7-95a7-c1fef42fac6e" providerId="ADAL" clId="{C9E07934-B3DF-4D6B-A173-85DE986D7319}" dt="2022-03-30T08:41:41.722" v="3" actId="26606"/>
          <ac:spMkLst>
            <pc:docMk/>
            <pc:sldMk cId="692424089" sldId="337"/>
            <ac:spMk id="12" creationId="{A580F890-B085-4E95-96AA-55AEBEC5CE6E}"/>
          </ac:spMkLst>
        </pc:spChg>
        <pc:spChg chg="add">
          <ac:chgData name="Benoît PARTHOENS" userId="9031a2a7-ac8f-49c7-95a7-c1fef42fac6e" providerId="ADAL" clId="{C9E07934-B3DF-4D6B-A173-85DE986D7319}" dt="2022-03-30T08:41:41.722" v="3" actId="26606"/>
          <ac:spMkLst>
            <pc:docMk/>
            <pc:sldMk cId="692424089" sldId="337"/>
            <ac:spMk id="14" creationId="{D3F51FEB-38FB-4F6C-9F7B-2F2AFAB65463}"/>
          </ac:spMkLst>
        </pc:spChg>
        <pc:spChg chg="add">
          <ac:chgData name="Benoît PARTHOENS" userId="9031a2a7-ac8f-49c7-95a7-c1fef42fac6e" providerId="ADAL" clId="{C9E07934-B3DF-4D6B-A173-85DE986D7319}" dt="2022-03-30T08:41:41.722" v="3" actId="26606"/>
          <ac:spMkLst>
            <pc:docMk/>
            <pc:sldMk cId="692424089" sldId="337"/>
            <ac:spMk id="16" creationId="{1E547BA6-BAE0-43BB-A7CA-60F69CE252F0}"/>
          </ac:spMkLst>
        </pc:spChg>
      </pc:sldChg>
      <pc:sldChg chg="addSp delSp modSp mod setBg">
        <pc:chgData name="Benoît PARTHOENS" userId="9031a2a7-ac8f-49c7-95a7-c1fef42fac6e" providerId="ADAL" clId="{C9E07934-B3DF-4D6B-A173-85DE986D7319}" dt="2022-03-30T12:26:04.549" v="740" actId="26606"/>
        <pc:sldMkLst>
          <pc:docMk/>
          <pc:sldMk cId="2846672141" sldId="338"/>
        </pc:sldMkLst>
        <pc:spChg chg="mod">
          <ac:chgData name="Benoît PARTHOENS" userId="9031a2a7-ac8f-49c7-95a7-c1fef42fac6e" providerId="ADAL" clId="{C9E07934-B3DF-4D6B-A173-85DE986D7319}" dt="2022-03-30T12:26:04.549" v="740" actId="26606"/>
          <ac:spMkLst>
            <pc:docMk/>
            <pc:sldMk cId="2846672141" sldId="338"/>
            <ac:spMk id="2" creationId="{8DDDD9A8-2F59-4E9F-A607-3F682897056B}"/>
          </ac:spMkLst>
        </pc:spChg>
        <pc:spChg chg="del">
          <ac:chgData name="Benoît PARTHOENS" userId="9031a2a7-ac8f-49c7-95a7-c1fef42fac6e" providerId="ADAL" clId="{C9E07934-B3DF-4D6B-A173-85DE986D7319}" dt="2022-03-30T12:25:29.975" v="735" actId="478"/>
          <ac:spMkLst>
            <pc:docMk/>
            <pc:sldMk cId="2846672141" sldId="338"/>
            <ac:spMk id="3" creationId="{64F76FF9-3864-463E-A36F-1D8C1BD91628}"/>
          </ac:spMkLst>
        </pc:spChg>
        <pc:spChg chg="add del mod">
          <ac:chgData name="Benoît PARTHOENS" userId="9031a2a7-ac8f-49c7-95a7-c1fef42fac6e" providerId="ADAL" clId="{C9E07934-B3DF-4D6B-A173-85DE986D7319}" dt="2022-03-30T12:25:32.670" v="736" actId="478"/>
          <ac:spMkLst>
            <pc:docMk/>
            <pc:sldMk cId="2846672141" sldId="338"/>
            <ac:spMk id="6" creationId="{55B8E188-65F5-4072-BF4B-6164C92F7A06}"/>
          </ac:spMkLst>
        </pc:spChg>
        <pc:spChg chg="add">
          <ac:chgData name="Benoît PARTHOENS" userId="9031a2a7-ac8f-49c7-95a7-c1fef42fac6e" providerId="ADAL" clId="{C9E07934-B3DF-4D6B-A173-85DE986D7319}" dt="2022-03-30T12:26:04.549" v="740" actId="26606"/>
          <ac:spMkLst>
            <pc:docMk/>
            <pc:sldMk cId="2846672141" sldId="338"/>
            <ac:spMk id="9" creationId="{257363FD-7E77-4145-9483-331A807ADF0E}"/>
          </ac:spMkLst>
        </pc:spChg>
        <pc:graphicFrameChg chg="add mod modGraphic">
          <ac:chgData name="Benoît PARTHOENS" userId="9031a2a7-ac8f-49c7-95a7-c1fef42fac6e" providerId="ADAL" clId="{C9E07934-B3DF-4D6B-A173-85DE986D7319}" dt="2022-03-30T12:26:04.549" v="740" actId="26606"/>
          <ac:graphicFrameMkLst>
            <pc:docMk/>
            <pc:sldMk cId="2846672141" sldId="338"/>
            <ac:graphicFrameMk id="4" creationId="{7F17B964-A478-4C0F-B50C-C357047757A7}"/>
          </ac:graphicFrameMkLst>
        </pc:graphicFrameChg>
      </pc:sldChg>
      <pc:sldChg chg="modSp mod">
        <pc:chgData name="Benoît PARTHOENS" userId="9031a2a7-ac8f-49c7-95a7-c1fef42fac6e" providerId="ADAL" clId="{C9E07934-B3DF-4D6B-A173-85DE986D7319}" dt="2022-03-30T15:39:11.273" v="1116" actId="20577"/>
        <pc:sldMkLst>
          <pc:docMk/>
          <pc:sldMk cId="3402274516" sldId="340"/>
        </pc:sldMkLst>
        <pc:spChg chg="mod">
          <ac:chgData name="Benoît PARTHOENS" userId="9031a2a7-ac8f-49c7-95a7-c1fef42fac6e" providerId="ADAL" clId="{C9E07934-B3DF-4D6B-A173-85DE986D7319}" dt="2022-03-30T15:39:11.273" v="1116" actId="20577"/>
          <ac:spMkLst>
            <pc:docMk/>
            <pc:sldMk cId="3402274516" sldId="340"/>
            <ac:spMk id="3" creationId="{99E1E5F2-C605-4FBC-9E32-9D8CB97082EB}"/>
          </ac:spMkLst>
        </pc:spChg>
      </pc:sldChg>
      <pc:sldChg chg="modNotesTx">
        <pc:chgData name="Benoît PARTHOENS" userId="9031a2a7-ac8f-49c7-95a7-c1fef42fac6e" providerId="ADAL" clId="{C9E07934-B3DF-4D6B-A173-85DE986D7319}" dt="2022-03-30T11:57:13.924" v="553" actId="20577"/>
        <pc:sldMkLst>
          <pc:docMk/>
          <pc:sldMk cId="3206468888" sldId="344"/>
        </pc:sldMkLst>
      </pc:sldChg>
      <pc:sldChg chg="modNotesTx">
        <pc:chgData name="Benoît PARTHOENS" userId="9031a2a7-ac8f-49c7-95a7-c1fef42fac6e" providerId="ADAL" clId="{C9E07934-B3DF-4D6B-A173-85DE986D7319}" dt="2022-03-30T11:59:20.237" v="555" actId="20577"/>
        <pc:sldMkLst>
          <pc:docMk/>
          <pc:sldMk cId="884030753" sldId="345"/>
        </pc:sldMkLst>
      </pc:sldChg>
      <pc:sldChg chg="del">
        <pc:chgData name="Benoît PARTHOENS" userId="9031a2a7-ac8f-49c7-95a7-c1fef42fac6e" providerId="ADAL" clId="{C9E07934-B3DF-4D6B-A173-85DE986D7319}" dt="2022-03-30T12:05:12.271" v="577" actId="47"/>
        <pc:sldMkLst>
          <pc:docMk/>
          <pc:sldMk cId="3884688338" sldId="346"/>
        </pc:sldMkLst>
      </pc:sldChg>
      <pc:sldChg chg="modSp add mod ord modNotesTx">
        <pc:chgData name="Benoît PARTHOENS" userId="9031a2a7-ac8f-49c7-95a7-c1fef42fac6e" providerId="ADAL" clId="{C9E07934-B3DF-4D6B-A173-85DE986D7319}" dt="2022-03-30T15:32:13.883" v="930"/>
        <pc:sldMkLst>
          <pc:docMk/>
          <pc:sldMk cId="296569043" sldId="356"/>
        </pc:sldMkLst>
        <pc:spChg chg="mod">
          <ac:chgData name="Benoît PARTHOENS" userId="9031a2a7-ac8f-49c7-95a7-c1fef42fac6e" providerId="ADAL" clId="{C9E07934-B3DF-4D6B-A173-85DE986D7319}" dt="2022-03-30T08:57:02.830" v="25" actId="6549"/>
          <ac:spMkLst>
            <pc:docMk/>
            <pc:sldMk cId="296569043" sldId="356"/>
            <ac:spMk id="2" creationId="{D1F75A99-F000-483F-B155-6F30439ED2A1}"/>
          </ac:spMkLst>
        </pc:spChg>
      </pc:sldChg>
      <pc:sldChg chg="addSp delSp modSp add mod setBg delDesignElem modNotesTx">
        <pc:chgData name="Benoît PARTHOENS" userId="9031a2a7-ac8f-49c7-95a7-c1fef42fac6e" providerId="ADAL" clId="{C9E07934-B3DF-4D6B-A173-85DE986D7319}" dt="2022-03-30T09:23:35.833" v="310" actId="20578"/>
        <pc:sldMkLst>
          <pc:docMk/>
          <pc:sldMk cId="2339075121" sldId="357"/>
        </pc:sldMkLst>
        <pc:spChg chg="del">
          <ac:chgData name="Benoît PARTHOENS" userId="9031a2a7-ac8f-49c7-95a7-c1fef42fac6e" providerId="ADAL" clId="{C9E07934-B3DF-4D6B-A173-85DE986D7319}" dt="2022-03-30T08:55:31.545" v="7"/>
          <ac:spMkLst>
            <pc:docMk/>
            <pc:sldMk cId="2339075121" sldId="357"/>
            <ac:spMk id="13" creationId="{9228552E-C8B1-4A80-8448-0787CE0FC704}"/>
          </ac:spMkLst>
        </pc:spChg>
        <pc:graphicFrameChg chg="add mod modGraphic">
          <ac:chgData name="Benoît PARTHOENS" userId="9031a2a7-ac8f-49c7-95a7-c1fef42fac6e" providerId="ADAL" clId="{C9E07934-B3DF-4D6B-A173-85DE986D7319}" dt="2022-03-30T09:23:35.833" v="310" actId="20578"/>
          <ac:graphicFrameMkLst>
            <pc:docMk/>
            <pc:sldMk cId="2339075121" sldId="357"/>
            <ac:graphicFrameMk id="2" creationId="{3CCA6F4E-D1AD-4468-8058-7CD96C849FA2}"/>
          </ac:graphicFrameMkLst>
        </pc:graphicFrameChg>
        <pc:graphicFrameChg chg="mod">
          <ac:chgData name="Benoît PARTHOENS" userId="9031a2a7-ac8f-49c7-95a7-c1fef42fac6e" providerId="ADAL" clId="{C9E07934-B3DF-4D6B-A173-85DE986D7319}" dt="2022-03-30T09:12:00.308" v="219"/>
          <ac:graphicFrameMkLst>
            <pc:docMk/>
            <pc:sldMk cId="2339075121" sldId="357"/>
            <ac:graphicFrameMk id="8" creationId="{EDFE25D9-24E0-44F8-A91C-BECC976F8BF0}"/>
          </ac:graphicFrameMkLst>
        </pc:graphicFrameChg>
      </pc:sldChg>
    </pc:docChg>
  </pc:docChgLst>
  <pc:docChgLst>
    <pc:chgData name="Benoît PARTHOENS" userId="9031a2a7-ac8f-49c7-95a7-c1fef42fac6e" providerId="ADAL" clId="{143A5E16-6B80-4B33-8279-B4B7F4658026}"/>
    <pc:docChg chg="custSel modSld">
      <pc:chgData name="Benoît PARTHOENS" userId="9031a2a7-ac8f-49c7-95a7-c1fef42fac6e" providerId="ADAL" clId="{143A5E16-6B80-4B33-8279-B4B7F4658026}" dt="2024-03-22T07:54:29.990" v="121" actId="313"/>
      <pc:docMkLst>
        <pc:docMk/>
      </pc:docMkLst>
      <pc:sldChg chg="modNotesTx">
        <pc:chgData name="Benoît PARTHOENS" userId="9031a2a7-ac8f-49c7-95a7-c1fef42fac6e" providerId="ADAL" clId="{143A5E16-6B80-4B33-8279-B4B7F4658026}" dt="2024-03-21T16:53:30.574" v="3" actId="20577"/>
        <pc:sldMkLst>
          <pc:docMk/>
          <pc:sldMk cId="1557826361" sldId="257"/>
        </pc:sldMkLst>
      </pc:sldChg>
      <pc:sldChg chg="modNotesTx">
        <pc:chgData name="Benoît PARTHOENS" userId="9031a2a7-ac8f-49c7-95a7-c1fef42fac6e" providerId="ADAL" clId="{143A5E16-6B80-4B33-8279-B4B7F4658026}" dt="2024-03-21T16:54:49.451" v="8" actId="20577"/>
        <pc:sldMkLst>
          <pc:docMk/>
          <pc:sldMk cId="3376458362" sldId="258"/>
        </pc:sldMkLst>
      </pc:sldChg>
      <pc:sldChg chg="delSp modSp mod delAnim modNotesTx">
        <pc:chgData name="Benoît PARTHOENS" userId="9031a2a7-ac8f-49c7-95a7-c1fef42fac6e" providerId="ADAL" clId="{143A5E16-6B80-4B33-8279-B4B7F4658026}" dt="2024-03-21T17:10:36.800" v="14" actId="1076"/>
        <pc:sldMkLst>
          <pc:docMk/>
          <pc:sldMk cId="1091679838" sldId="260"/>
        </pc:sldMkLst>
        <pc:picChg chg="del">
          <ac:chgData name="Benoît PARTHOENS" userId="9031a2a7-ac8f-49c7-95a7-c1fef42fac6e" providerId="ADAL" clId="{143A5E16-6B80-4B33-8279-B4B7F4658026}" dt="2024-03-21T17:10:01.939" v="11" actId="21"/>
          <ac:picMkLst>
            <pc:docMk/>
            <pc:sldMk cId="1091679838" sldId="260"/>
            <ac:picMk id="21" creationId="{1E42F71B-E95A-4ACE-9063-4923CD6E5B64}"/>
          </ac:picMkLst>
        </pc:picChg>
        <pc:picChg chg="del">
          <ac:chgData name="Benoît PARTHOENS" userId="9031a2a7-ac8f-49c7-95a7-c1fef42fac6e" providerId="ADAL" clId="{143A5E16-6B80-4B33-8279-B4B7F4658026}" dt="2024-03-21T17:10:01.939" v="11" actId="21"/>
          <ac:picMkLst>
            <pc:docMk/>
            <pc:sldMk cId="1091679838" sldId="260"/>
            <ac:picMk id="22" creationId="{838DDBCD-9164-40B7-852C-CBC7FC006F6D}"/>
          </ac:picMkLst>
        </pc:picChg>
        <pc:picChg chg="del">
          <ac:chgData name="Benoît PARTHOENS" userId="9031a2a7-ac8f-49c7-95a7-c1fef42fac6e" providerId="ADAL" clId="{143A5E16-6B80-4B33-8279-B4B7F4658026}" dt="2024-03-21T17:10:01.939" v="11" actId="21"/>
          <ac:picMkLst>
            <pc:docMk/>
            <pc:sldMk cId="1091679838" sldId="260"/>
            <ac:picMk id="23" creationId="{0EE8365E-92FE-441D-83E4-FAB2036355E1}"/>
          </ac:picMkLst>
        </pc:picChg>
        <pc:picChg chg="del">
          <ac:chgData name="Benoît PARTHOENS" userId="9031a2a7-ac8f-49c7-95a7-c1fef42fac6e" providerId="ADAL" clId="{143A5E16-6B80-4B33-8279-B4B7F4658026}" dt="2024-03-21T17:10:01.939" v="11" actId="21"/>
          <ac:picMkLst>
            <pc:docMk/>
            <pc:sldMk cId="1091679838" sldId="260"/>
            <ac:picMk id="24" creationId="{D7A5588E-A3BA-43EC-86EB-DB55B39EF26F}"/>
          </ac:picMkLst>
        </pc:picChg>
        <pc:picChg chg="del">
          <ac:chgData name="Benoît PARTHOENS" userId="9031a2a7-ac8f-49c7-95a7-c1fef42fac6e" providerId="ADAL" clId="{143A5E16-6B80-4B33-8279-B4B7F4658026}" dt="2024-03-21T17:10:01.939" v="11" actId="21"/>
          <ac:picMkLst>
            <pc:docMk/>
            <pc:sldMk cId="1091679838" sldId="260"/>
            <ac:picMk id="25" creationId="{089A394A-74A3-4C68-9430-2A3360B3D83F}"/>
          </ac:picMkLst>
        </pc:picChg>
        <pc:picChg chg="del">
          <ac:chgData name="Benoît PARTHOENS" userId="9031a2a7-ac8f-49c7-95a7-c1fef42fac6e" providerId="ADAL" clId="{143A5E16-6B80-4B33-8279-B4B7F4658026}" dt="2024-03-21T17:10:01.939" v="11" actId="21"/>
          <ac:picMkLst>
            <pc:docMk/>
            <pc:sldMk cId="1091679838" sldId="260"/>
            <ac:picMk id="26" creationId="{4036DAB1-2C55-450C-A369-741F687A61F9}"/>
          </ac:picMkLst>
        </pc:picChg>
        <pc:picChg chg="mod">
          <ac:chgData name="Benoît PARTHOENS" userId="9031a2a7-ac8f-49c7-95a7-c1fef42fac6e" providerId="ADAL" clId="{143A5E16-6B80-4B33-8279-B4B7F4658026}" dt="2024-03-21T17:10:36.800" v="14" actId="1076"/>
          <ac:picMkLst>
            <pc:docMk/>
            <pc:sldMk cId="1091679838" sldId="260"/>
            <ac:picMk id="1026" creationId="{15F48F57-0C22-423E-8CEB-29F4AF4DFB6C}"/>
          </ac:picMkLst>
        </pc:picChg>
      </pc:sldChg>
      <pc:sldChg chg="addSp modSp mod modAnim">
        <pc:chgData name="Benoît PARTHOENS" userId="9031a2a7-ac8f-49c7-95a7-c1fef42fac6e" providerId="ADAL" clId="{143A5E16-6B80-4B33-8279-B4B7F4658026}" dt="2024-03-21T17:10:15.944" v="13" actId="1076"/>
        <pc:sldMkLst>
          <pc:docMk/>
          <pc:sldMk cId="4243112584" sldId="261"/>
        </pc:sldMkLst>
        <pc:picChg chg="add mod">
          <ac:chgData name="Benoît PARTHOENS" userId="9031a2a7-ac8f-49c7-95a7-c1fef42fac6e" providerId="ADAL" clId="{143A5E16-6B80-4B33-8279-B4B7F4658026}" dt="2024-03-21T17:10:15.944" v="13" actId="1076"/>
          <ac:picMkLst>
            <pc:docMk/>
            <pc:sldMk cId="4243112584" sldId="261"/>
            <ac:picMk id="21" creationId="{1E42F71B-E95A-4ACE-9063-4923CD6E5B64}"/>
          </ac:picMkLst>
        </pc:picChg>
        <pc:picChg chg="add mod">
          <ac:chgData name="Benoît PARTHOENS" userId="9031a2a7-ac8f-49c7-95a7-c1fef42fac6e" providerId="ADAL" clId="{143A5E16-6B80-4B33-8279-B4B7F4658026}" dt="2024-03-21T17:10:15.944" v="13" actId="1076"/>
          <ac:picMkLst>
            <pc:docMk/>
            <pc:sldMk cId="4243112584" sldId="261"/>
            <ac:picMk id="22" creationId="{838DDBCD-9164-40B7-852C-CBC7FC006F6D}"/>
          </ac:picMkLst>
        </pc:picChg>
        <pc:picChg chg="add mod">
          <ac:chgData name="Benoît PARTHOENS" userId="9031a2a7-ac8f-49c7-95a7-c1fef42fac6e" providerId="ADAL" clId="{143A5E16-6B80-4B33-8279-B4B7F4658026}" dt="2024-03-21T17:10:15.944" v="13" actId="1076"/>
          <ac:picMkLst>
            <pc:docMk/>
            <pc:sldMk cId="4243112584" sldId="261"/>
            <ac:picMk id="23" creationId="{0EE8365E-92FE-441D-83E4-FAB2036355E1}"/>
          </ac:picMkLst>
        </pc:picChg>
        <pc:picChg chg="add mod">
          <ac:chgData name="Benoît PARTHOENS" userId="9031a2a7-ac8f-49c7-95a7-c1fef42fac6e" providerId="ADAL" clId="{143A5E16-6B80-4B33-8279-B4B7F4658026}" dt="2024-03-21T17:10:15.944" v="13" actId="1076"/>
          <ac:picMkLst>
            <pc:docMk/>
            <pc:sldMk cId="4243112584" sldId="261"/>
            <ac:picMk id="24" creationId="{D7A5588E-A3BA-43EC-86EB-DB55B39EF26F}"/>
          </ac:picMkLst>
        </pc:picChg>
        <pc:picChg chg="add mod">
          <ac:chgData name="Benoît PARTHOENS" userId="9031a2a7-ac8f-49c7-95a7-c1fef42fac6e" providerId="ADAL" clId="{143A5E16-6B80-4B33-8279-B4B7F4658026}" dt="2024-03-21T17:10:15.944" v="13" actId="1076"/>
          <ac:picMkLst>
            <pc:docMk/>
            <pc:sldMk cId="4243112584" sldId="261"/>
            <ac:picMk id="25" creationId="{089A394A-74A3-4C68-9430-2A3360B3D83F}"/>
          </ac:picMkLst>
        </pc:picChg>
        <pc:picChg chg="add mod">
          <ac:chgData name="Benoît PARTHOENS" userId="9031a2a7-ac8f-49c7-95a7-c1fef42fac6e" providerId="ADAL" clId="{143A5E16-6B80-4B33-8279-B4B7F4658026}" dt="2024-03-21T17:10:15.944" v="13" actId="1076"/>
          <ac:picMkLst>
            <pc:docMk/>
            <pc:sldMk cId="4243112584" sldId="261"/>
            <ac:picMk id="26" creationId="{4036DAB1-2C55-450C-A369-741F687A61F9}"/>
          </ac:picMkLst>
        </pc:picChg>
      </pc:sldChg>
      <pc:sldChg chg="modNotesTx">
        <pc:chgData name="Benoît PARTHOENS" userId="9031a2a7-ac8f-49c7-95a7-c1fef42fac6e" providerId="ADAL" clId="{143A5E16-6B80-4B33-8279-B4B7F4658026}" dt="2024-03-21T17:03:10.696" v="10" actId="20577"/>
        <pc:sldMkLst>
          <pc:docMk/>
          <pc:sldMk cId="3737994473" sldId="262"/>
        </pc:sldMkLst>
      </pc:sldChg>
      <pc:sldChg chg="modNotesTx">
        <pc:chgData name="Benoît PARTHOENS" userId="9031a2a7-ac8f-49c7-95a7-c1fef42fac6e" providerId="ADAL" clId="{143A5E16-6B80-4B33-8279-B4B7F4658026}" dt="2024-03-22T07:39:00.738" v="116" actId="20577"/>
        <pc:sldMkLst>
          <pc:docMk/>
          <pc:sldMk cId="3171879672" sldId="264"/>
        </pc:sldMkLst>
      </pc:sldChg>
      <pc:sldChg chg="modSp mod modNotesTx">
        <pc:chgData name="Benoît PARTHOENS" userId="9031a2a7-ac8f-49c7-95a7-c1fef42fac6e" providerId="ADAL" clId="{143A5E16-6B80-4B33-8279-B4B7F4658026}" dt="2024-03-22T07:44:01.568" v="117" actId="20577"/>
        <pc:sldMkLst>
          <pc:docMk/>
          <pc:sldMk cId="2069678961" sldId="267"/>
        </pc:sldMkLst>
        <pc:spChg chg="mod">
          <ac:chgData name="Benoît PARTHOENS" userId="9031a2a7-ac8f-49c7-95a7-c1fef42fac6e" providerId="ADAL" clId="{143A5E16-6B80-4B33-8279-B4B7F4658026}" dt="2024-03-21T17:16:22.549" v="23" actId="20577"/>
          <ac:spMkLst>
            <pc:docMk/>
            <pc:sldMk cId="2069678961" sldId="267"/>
            <ac:spMk id="2" creationId="{97B7BB4C-1660-43E5-B988-2CB4B7A826C9}"/>
          </ac:spMkLst>
        </pc:spChg>
      </pc:sldChg>
      <pc:sldChg chg="modSp mod">
        <pc:chgData name="Benoît PARTHOENS" userId="9031a2a7-ac8f-49c7-95a7-c1fef42fac6e" providerId="ADAL" clId="{143A5E16-6B80-4B33-8279-B4B7F4658026}" dt="2024-03-21T17:16:35.663" v="33" actId="27636"/>
        <pc:sldMkLst>
          <pc:docMk/>
          <pc:sldMk cId="2411297531" sldId="268"/>
        </pc:sldMkLst>
        <pc:spChg chg="mod">
          <ac:chgData name="Benoît PARTHOENS" userId="9031a2a7-ac8f-49c7-95a7-c1fef42fac6e" providerId="ADAL" clId="{143A5E16-6B80-4B33-8279-B4B7F4658026}" dt="2024-03-21T17:16:35.663" v="33" actId="27636"/>
          <ac:spMkLst>
            <pc:docMk/>
            <pc:sldMk cId="2411297531" sldId="268"/>
            <ac:spMk id="2" creationId="{22FE1B8B-EB3B-4BB3-9260-33D78E3D94CD}"/>
          </ac:spMkLst>
        </pc:spChg>
      </pc:sldChg>
      <pc:sldChg chg="modSp mod">
        <pc:chgData name="Benoît PARTHOENS" userId="9031a2a7-ac8f-49c7-95a7-c1fef42fac6e" providerId="ADAL" clId="{143A5E16-6B80-4B33-8279-B4B7F4658026}" dt="2024-03-21T17:17:15.391" v="56" actId="20577"/>
        <pc:sldMkLst>
          <pc:docMk/>
          <pc:sldMk cId="917530716" sldId="269"/>
        </pc:sldMkLst>
        <pc:spChg chg="mod">
          <ac:chgData name="Benoît PARTHOENS" userId="9031a2a7-ac8f-49c7-95a7-c1fef42fac6e" providerId="ADAL" clId="{143A5E16-6B80-4B33-8279-B4B7F4658026}" dt="2024-03-21T17:17:15.391" v="56" actId="20577"/>
          <ac:spMkLst>
            <pc:docMk/>
            <pc:sldMk cId="917530716" sldId="269"/>
            <ac:spMk id="2" creationId="{FA757A8F-9426-4B22-ABBC-88D188CCBEBC}"/>
          </ac:spMkLst>
        </pc:spChg>
      </pc:sldChg>
      <pc:sldChg chg="modSp mod">
        <pc:chgData name="Benoît PARTHOENS" userId="9031a2a7-ac8f-49c7-95a7-c1fef42fac6e" providerId="ADAL" clId="{143A5E16-6B80-4B33-8279-B4B7F4658026}" dt="2024-03-21T17:17:30.271" v="70" actId="20577"/>
        <pc:sldMkLst>
          <pc:docMk/>
          <pc:sldMk cId="2699117101" sldId="270"/>
        </pc:sldMkLst>
        <pc:spChg chg="mod">
          <ac:chgData name="Benoît PARTHOENS" userId="9031a2a7-ac8f-49c7-95a7-c1fef42fac6e" providerId="ADAL" clId="{143A5E16-6B80-4B33-8279-B4B7F4658026}" dt="2024-03-21T17:17:30.271" v="70" actId="20577"/>
          <ac:spMkLst>
            <pc:docMk/>
            <pc:sldMk cId="2699117101" sldId="270"/>
            <ac:spMk id="2" creationId="{8F98BB3F-30EC-4465-8405-1755C4F96AD7}"/>
          </ac:spMkLst>
        </pc:spChg>
      </pc:sldChg>
      <pc:sldChg chg="modSp mod">
        <pc:chgData name="Benoît PARTHOENS" userId="9031a2a7-ac8f-49c7-95a7-c1fef42fac6e" providerId="ADAL" clId="{143A5E16-6B80-4B33-8279-B4B7F4658026}" dt="2024-03-21T17:17:42.185" v="82" actId="20577"/>
        <pc:sldMkLst>
          <pc:docMk/>
          <pc:sldMk cId="2120540694" sldId="271"/>
        </pc:sldMkLst>
        <pc:spChg chg="mod">
          <ac:chgData name="Benoît PARTHOENS" userId="9031a2a7-ac8f-49c7-95a7-c1fef42fac6e" providerId="ADAL" clId="{143A5E16-6B80-4B33-8279-B4B7F4658026}" dt="2024-03-21T17:17:42.185" v="82" actId="20577"/>
          <ac:spMkLst>
            <pc:docMk/>
            <pc:sldMk cId="2120540694" sldId="271"/>
            <ac:spMk id="2" creationId="{F76447D0-D319-4034-987C-BC166043A27F}"/>
          </ac:spMkLst>
        </pc:spChg>
      </pc:sldChg>
      <pc:sldChg chg="modNotesTx">
        <pc:chgData name="Benoît PARTHOENS" userId="9031a2a7-ac8f-49c7-95a7-c1fef42fac6e" providerId="ADAL" clId="{143A5E16-6B80-4B33-8279-B4B7F4658026}" dt="2024-03-22T07:54:29.990" v="121" actId="313"/>
        <pc:sldMkLst>
          <pc:docMk/>
          <pc:sldMk cId="2942504732" sldId="272"/>
        </pc:sldMkLst>
      </pc:sldChg>
      <pc:sldChg chg="modSp mod">
        <pc:chgData name="Benoît PARTHOENS" userId="9031a2a7-ac8f-49c7-95a7-c1fef42fac6e" providerId="ADAL" clId="{143A5E16-6B80-4B33-8279-B4B7F4658026}" dt="2024-03-21T17:23:26.743" v="102" actId="20577"/>
        <pc:sldMkLst>
          <pc:docMk/>
          <pc:sldMk cId="816950503" sldId="274"/>
        </pc:sldMkLst>
        <pc:spChg chg="mod">
          <ac:chgData name="Benoît PARTHOENS" userId="9031a2a7-ac8f-49c7-95a7-c1fef42fac6e" providerId="ADAL" clId="{143A5E16-6B80-4B33-8279-B4B7F4658026}" dt="2024-03-21T17:23:26.743" v="102" actId="20577"/>
          <ac:spMkLst>
            <pc:docMk/>
            <pc:sldMk cId="816950503" sldId="274"/>
            <ac:spMk id="3" creationId="{E7BE6394-17DD-4BFB-90D4-BA93352B7A0A}"/>
          </ac:spMkLst>
        </pc:spChg>
      </pc:sldChg>
      <pc:sldChg chg="modSp mod">
        <pc:chgData name="Benoît PARTHOENS" userId="9031a2a7-ac8f-49c7-95a7-c1fef42fac6e" providerId="ADAL" clId="{143A5E16-6B80-4B33-8279-B4B7F4658026}" dt="2024-03-21T17:26:48.560" v="109" actId="33524"/>
        <pc:sldMkLst>
          <pc:docMk/>
          <pc:sldMk cId="3478285670" sldId="275"/>
        </pc:sldMkLst>
        <pc:spChg chg="mod">
          <ac:chgData name="Benoît PARTHOENS" userId="9031a2a7-ac8f-49c7-95a7-c1fef42fac6e" providerId="ADAL" clId="{143A5E16-6B80-4B33-8279-B4B7F4658026}" dt="2024-03-21T17:26:48.560" v="109" actId="33524"/>
          <ac:spMkLst>
            <pc:docMk/>
            <pc:sldMk cId="3478285670" sldId="275"/>
            <ac:spMk id="3" creationId="{A33D4249-8F03-4DBA-A706-4261C540B698}"/>
          </ac:spMkLst>
        </pc:spChg>
      </pc:sldChg>
      <pc:sldChg chg="modSp mod">
        <pc:chgData name="Benoît PARTHOENS" userId="9031a2a7-ac8f-49c7-95a7-c1fef42fac6e" providerId="ADAL" clId="{143A5E16-6B80-4B33-8279-B4B7F4658026}" dt="2024-03-21T17:36:02.645" v="114" actId="33524"/>
        <pc:sldMkLst>
          <pc:docMk/>
          <pc:sldMk cId="3528328954" sldId="276"/>
        </pc:sldMkLst>
        <pc:spChg chg="mod">
          <ac:chgData name="Benoît PARTHOENS" userId="9031a2a7-ac8f-49c7-95a7-c1fef42fac6e" providerId="ADAL" clId="{143A5E16-6B80-4B33-8279-B4B7F4658026}" dt="2024-03-21T17:36:02.645" v="114" actId="33524"/>
          <ac:spMkLst>
            <pc:docMk/>
            <pc:sldMk cId="3528328954" sldId="276"/>
            <ac:spMk id="3" creationId="{9636246A-0FBE-4C38-B959-4C8C7B616C87}"/>
          </ac:spMkLst>
        </pc:spChg>
      </pc:sldChg>
      <pc:sldChg chg="delSp modSp mod">
        <pc:chgData name="Benoît PARTHOENS" userId="9031a2a7-ac8f-49c7-95a7-c1fef42fac6e" providerId="ADAL" clId="{143A5E16-6B80-4B33-8279-B4B7F4658026}" dt="2024-03-21T17:32:10.856" v="111" actId="478"/>
        <pc:sldMkLst>
          <pc:docMk/>
          <pc:sldMk cId="1167702690" sldId="289"/>
        </pc:sldMkLst>
        <pc:picChg chg="mod">
          <ac:chgData name="Benoît PARTHOENS" userId="9031a2a7-ac8f-49c7-95a7-c1fef42fac6e" providerId="ADAL" clId="{143A5E16-6B80-4B33-8279-B4B7F4658026}" dt="2024-03-21T17:31:52.046" v="110" actId="1076"/>
          <ac:picMkLst>
            <pc:docMk/>
            <pc:sldMk cId="1167702690" sldId="289"/>
            <ac:picMk id="8" creationId="{8DF91B24-BE67-4B98-B106-A674AFA31AB8}"/>
          </ac:picMkLst>
        </pc:picChg>
        <pc:picChg chg="del">
          <ac:chgData name="Benoît PARTHOENS" userId="9031a2a7-ac8f-49c7-95a7-c1fef42fac6e" providerId="ADAL" clId="{143A5E16-6B80-4B33-8279-B4B7F4658026}" dt="2024-03-21T17:32:10.856" v="111" actId="478"/>
          <ac:picMkLst>
            <pc:docMk/>
            <pc:sldMk cId="1167702690" sldId="289"/>
            <ac:picMk id="9" creationId="{C0432C87-B7CF-4175-958C-E5512EE32783}"/>
          </ac:picMkLst>
        </pc:picChg>
      </pc:sldChg>
      <pc:sldChg chg="modNotesTx">
        <pc:chgData name="Benoît PARTHOENS" userId="9031a2a7-ac8f-49c7-95a7-c1fef42fac6e" providerId="ADAL" clId="{143A5E16-6B80-4B33-8279-B4B7F4658026}" dt="2024-03-21T17:22:00.841" v="101" actId="20577"/>
        <pc:sldMkLst>
          <pc:docMk/>
          <pc:sldMk cId="1385451292" sldId="328"/>
        </pc:sldMkLst>
      </pc:sldChg>
      <pc:sldChg chg="modNotesTx">
        <pc:chgData name="Benoît PARTHOENS" userId="9031a2a7-ac8f-49c7-95a7-c1fef42fac6e" providerId="ADAL" clId="{143A5E16-6B80-4B33-8279-B4B7F4658026}" dt="2024-03-21T16:33:59.445" v="0" actId="20577"/>
        <pc:sldMkLst>
          <pc:docMk/>
          <pc:sldMk cId="3249710461" sldId="330"/>
        </pc:sldMkLst>
      </pc:sldChg>
      <pc:sldChg chg="modSp mod">
        <pc:chgData name="Benoît PARTHOENS" userId="9031a2a7-ac8f-49c7-95a7-c1fef42fac6e" providerId="ADAL" clId="{143A5E16-6B80-4B33-8279-B4B7F4658026}" dt="2024-03-21T17:17:51.811" v="94" actId="20577"/>
        <pc:sldMkLst>
          <pc:docMk/>
          <pc:sldMk cId="2846672141" sldId="338"/>
        </pc:sldMkLst>
        <pc:spChg chg="mod">
          <ac:chgData name="Benoît PARTHOENS" userId="9031a2a7-ac8f-49c7-95a7-c1fef42fac6e" providerId="ADAL" clId="{143A5E16-6B80-4B33-8279-B4B7F4658026}" dt="2024-03-21T17:17:51.811" v="94" actId="20577"/>
          <ac:spMkLst>
            <pc:docMk/>
            <pc:sldMk cId="2846672141" sldId="338"/>
            <ac:spMk id="2" creationId="{8DDDD9A8-2F59-4E9F-A607-3F682897056B}"/>
          </ac:spMkLst>
        </pc:spChg>
      </pc:sldChg>
      <pc:sldChg chg="delSp modSp mod modNotesTx">
        <pc:chgData name="Benoît PARTHOENS" userId="9031a2a7-ac8f-49c7-95a7-c1fef42fac6e" providerId="ADAL" clId="{143A5E16-6B80-4B33-8279-B4B7F4658026}" dt="2024-03-21T17:21:19.025" v="98" actId="20577"/>
        <pc:sldMkLst>
          <pc:docMk/>
          <pc:sldMk cId="575005308" sldId="339"/>
        </pc:sldMkLst>
        <pc:spChg chg="mod">
          <ac:chgData name="Benoît PARTHOENS" userId="9031a2a7-ac8f-49c7-95a7-c1fef42fac6e" providerId="ADAL" clId="{143A5E16-6B80-4B33-8279-B4B7F4658026}" dt="2024-03-21T17:20:31.050" v="96" actId="33524"/>
          <ac:spMkLst>
            <pc:docMk/>
            <pc:sldMk cId="575005308" sldId="339"/>
            <ac:spMk id="16" creationId="{7F38E1AC-17D1-4142-8DCA-63CBDE53B8A7}"/>
          </ac:spMkLst>
        </pc:spChg>
        <pc:spChg chg="mod">
          <ac:chgData name="Benoît PARTHOENS" userId="9031a2a7-ac8f-49c7-95a7-c1fef42fac6e" providerId="ADAL" clId="{143A5E16-6B80-4B33-8279-B4B7F4658026}" dt="2024-03-21T17:19:56.559" v="95" actId="33524"/>
          <ac:spMkLst>
            <pc:docMk/>
            <pc:sldMk cId="575005308" sldId="339"/>
            <ac:spMk id="22" creationId="{4E76E8C7-629A-4756-892A-DC331A12778F}"/>
          </ac:spMkLst>
        </pc:spChg>
        <pc:spChg chg="del">
          <ac:chgData name="Benoît PARTHOENS" userId="9031a2a7-ac8f-49c7-95a7-c1fef42fac6e" providerId="ADAL" clId="{143A5E16-6B80-4B33-8279-B4B7F4658026}" dt="2024-03-21T17:21:12.909" v="97" actId="478"/>
          <ac:spMkLst>
            <pc:docMk/>
            <pc:sldMk cId="575005308" sldId="339"/>
            <ac:spMk id="72" creationId="{A5CEF8A1-E99A-42F9-8207-D05D3C271F64}"/>
          </ac:spMkLst>
        </pc:spChg>
      </pc:sldChg>
      <pc:sldChg chg="modSp mod">
        <pc:chgData name="Benoît PARTHOENS" userId="9031a2a7-ac8f-49c7-95a7-c1fef42fac6e" providerId="ADAL" clId="{143A5E16-6B80-4B33-8279-B4B7F4658026}" dt="2024-03-22T07:50:47.677" v="118" actId="20577"/>
        <pc:sldMkLst>
          <pc:docMk/>
          <pc:sldMk cId="3402274516" sldId="340"/>
        </pc:sldMkLst>
        <pc:spChg chg="mod">
          <ac:chgData name="Benoît PARTHOENS" userId="9031a2a7-ac8f-49c7-95a7-c1fef42fac6e" providerId="ADAL" clId="{143A5E16-6B80-4B33-8279-B4B7F4658026}" dt="2024-03-22T07:50:47.677" v="118" actId="20577"/>
          <ac:spMkLst>
            <pc:docMk/>
            <pc:sldMk cId="3402274516" sldId="340"/>
            <ac:spMk id="3" creationId="{99E1E5F2-C605-4FBC-9E32-9D8CB97082EB}"/>
          </ac:spMkLst>
        </pc:spChg>
      </pc:sldChg>
      <pc:sldChg chg="modSp mod modNotesTx">
        <pc:chgData name="Benoît PARTHOENS" userId="9031a2a7-ac8f-49c7-95a7-c1fef42fac6e" providerId="ADAL" clId="{143A5E16-6B80-4B33-8279-B4B7F4658026}" dt="2024-03-21T17:25:48.612" v="107" actId="33524"/>
        <pc:sldMkLst>
          <pc:docMk/>
          <pc:sldMk cId="4216293736" sldId="343"/>
        </pc:sldMkLst>
        <pc:spChg chg="mod">
          <ac:chgData name="Benoît PARTHOENS" userId="9031a2a7-ac8f-49c7-95a7-c1fef42fac6e" providerId="ADAL" clId="{143A5E16-6B80-4B33-8279-B4B7F4658026}" dt="2024-03-21T17:25:43.872" v="106" actId="33524"/>
          <ac:spMkLst>
            <pc:docMk/>
            <pc:sldMk cId="4216293736" sldId="343"/>
            <ac:spMk id="16" creationId="{7F38E1AC-17D1-4142-8DCA-63CBDE53B8A7}"/>
          </ac:spMkLst>
        </pc:spChg>
        <pc:spChg chg="mod">
          <ac:chgData name="Benoît PARTHOENS" userId="9031a2a7-ac8f-49c7-95a7-c1fef42fac6e" providerId="ADAL" clId="{143A5E16-6B80-4B33-8279-B4B7F4658026}" dt="2024-03-21T17:25:48.612" v="107" actId="33524"/>
          <ac:spMkLst>
            <pc:docMk/>
            <pc:sldMk cId="4216293736" sldId="343"/>
            <ac:spMk id="22" creationId="{4E76E8C7-629A-4756-892A-DC331A12778F}"/>
          </ac:spMkLst>
        </pc:spChg>
      </pc:sldChg>
    </pc:docChg>
  </pc:docChgLst>
  <pc:docChgLst>
    <pc:chgData name="Benoît PARTHOENS" userId="9031a2a7-ac8f-49c7-95a7-c1fef42fac6e" providerId="ADAL" clId="{B39F08B1-04D8-48E0-9E1A-A3EC90DFD70D}"/>
    <pc:docChg chg="custSel addSld modSld">
      <pc:chgData name="Benoît PARTHOENS" userId="9031a2a7-ac8f-49c7-95a7-c1fef42fac6e" providerId="ADAL" clId="{B39F08B1-04D8-48E0-9E1A-A3EC90DFD70D}" dt="2023-03-29T08:01:32.202" v="196" actId="20577"/>
      <pc:docMkLst>
        <pc:docMk/>
      </pc:docMkLst>
      <pc:sldChg chg="modNotesTx">
        <pc:chgData name="Benoît PARTHOENS" userId="9031a2a7-ac8f-49c7-95a7-c1fef42fac6e" providerId="ADAL" clId="{B39F08B1-04D8-48E0-9E1A-A3EC90DFD70D}" dt="2023-03-29T07:42:15.404" v="172" actId="20577"/>
        <pc:sldMkLst>
          <pc:docMk/>
          <pc:sldMk cId="3215451588" sldId="259"/>
        </pc:sldMkLst>
      </pc:sldChg>
      <pc:sldChg chg="modNotesTx">
        <pc:chgData name="Benoît PARTHOENS" userId="9031a2a7-ac8f-49c7-95a7-c1fef42fac6e" providerId="ADAL" clId="{B39F08B1-04D8-48E0-9E1A-A3EC90DFD70D}" dt="2023-03-29T07:47:28.436" v="175" actId="20577"/>
        <pc:sldMkLst>
          <pc:docMk/>
          <pc:sldMk cId="1123763110" sldId="263"/>
        </pc:sldMkLst>
      </pc:sldChg>
      <pc:sldChg chg="modSp mod">
        <pc:chgData name="Benoît PARTHOENS" userId="9031a2a7-ac8f-49c7-95a7-c1fef42fac6e" providerId="ADAL" clId="{B39F08B1-04D8-48E0-9E1A-A3EC90DFD70D}" dt="2023-03-29T08:01:32.202" v="196" actId="20577"/>
        <pc:sldMkLst>
          <pc:docMk/>
          <pc:sldMk cId="917530716" sldId="269"/>
        </pc:sldMkLst>
        <pc:spChg chg="mod">
          <ac:chgData name="Benoît PARTHOENS" userId="9031a2a7-ac8f-49c7-95a7-c1fef42fac6e" providerId="ADAL" clId="{B39F08B1-04D8-48E0-9E1A-A3EC90DFD70D}" dt="2023-03-29T08:01:32.202" v="196" actId="20577"/>
          <ac:spMkLst>
            <pc:docMk/>
            <pc:sldMk cId="917530716" sldId="269"/>
            <ac:spMk id="3" creationId="{8F6433EC-5529-48EF-8F22-E648D2193BEE}"/>
          </ac:spMkLst>
        </pc:spChg>
      </pc:sldChg>
      <pc:sldChg chg="modSp mod">
        <pc:chgData name="Benoît PARTHOENS" userId="9031a2a7-ac8f-49c7-95a7-c1fef42fac6e" providerId="ADAL" clId="{B39F08B1-04D8-48E0-9E1A-A3EC90DFD70D}" dt="2023-03-29T07:25:28.954" v="28" actId="20577"/>
        <pc:sldMkLst>
          <pc:docMk/>
          <pc:sldMk cId="3249710461" sldId="330"/>
        </pc:sldMkLst>
        <pc:spChg chg="mod">
          <ac:chgData name="Benoît PARTHOENS" userId="9031a2a7-ac8f-49c7-95a7-c1fef42fac6e" providerId="ADAL" clId="{B39F08B1-04D8-48E0-9E1A-A3EC90DFD70D}" dt="2023-03-29T07:25:28.954" v="28" actId="20577"/>
          <ac:spMkLst>
            <pc:docMk/>
            <pc:sldMk cId="3249710461" sldId="330"/>
            <ac:spMk id="3" creationId="{3CB972A8-8EC1-40E7-BDD0-B20269E8279B}"/>
          </ac:spMkLst>
        </pc:spChg>
      </pc:sldChg>
      <pc:sldChg chg="modSp mod">
        <pc:chgData name="Benoît PARTHOENS" userId="9031a2a7-ac8f-49c7-95a7-c1fef42fac6e" providerId="ADAL" clId="{B39F08B1-04D8-48E0-9E1A-A3EC90DFD70D}" dt="2023-03-29T07:29:59.413" v="30" actId="20577"/>
        <pc:sldMkLst>
          <pc:docMk/>
          <pc:sldMk cId="1754268054" sldId="336"/>
        </pc:sldMkLst>
        <pc:spChg chg="mod">
          <ac:chgData name="Benoît PARTHOENS" userId="9031a2a7-ac8f-49c7-95a7-c1fef42fac6e" providerId="ADAL" clId="{B39F08B1-04D8-48E0-9E1A-A3EC90DFD70D}" dt="2023-03-29T07:29:59.413" v="30" actId="20577"/>
          <ac:spMkLst>
            <pc:docMk/>
            <pc:sldMk cId="1754268054" sldId="336"/>
            <ac:spMk id="44" creationId="{49E4B6F1-12CA-4CEA-8B66-FAD0204BE291}"/>
          </ac:spMkLst>
        </pc:spChg>
      </pc:sldChg>
      <pc:sldChg chg="delSp modSp add mod modTransition">
        <pc:chgData name="Benoît PARTHOENS" userId="9031a2a7-ac8f-49c7-95a7-c1fef42fac6e" providerId="ADAL" clId="{B39F08B1-04D8-48E0-9E1A-A3EC90DFD70D}" dt="2023-03-29T07:30:56.405" v="36"/>
        <pc:sldMkLst>
          <pc:docMk/>
          <pc:sldMk cId="394271900" sldId="358"/>
        </pc:sldMkLst>
        <pc:spChg chg="mod">
          <ac:chgData name="Benoît PARTHOENS" userId="9031a2a7-ac8f-49c7-95a7-c1fef42fac6e" providerId="ADAL" clId="{B39F08B1-04D8-48E0-9E1A-A3EC90DFD70D}" dt="2023-03-29T07:30:38.416" v="33" actId="20577"/>
          <ac:spMkLst>
            <pc:docMk/>
            <pc:sldMk cId="394271900" sldId="358"/>
            <ac:spMk id="44" creationId="{49E4B6F1-12CA-4CEA-8B66-FAD0204BE291}"/>
          </ac:spMkLst>
        </pc:spChg>
        <pc:picChg chg="del">
          <ac:chgData name="Benoît PARTHOENS" userId="9031a2a7-ac8f-49c7-95a7-c1fef42fac6e" providerId="ADAL" clId="{B39F08B1-04D8-48E0-9E1A-A3EC90DFD70D}" dt="2023-03-29T07:30:45.086" v="34" actId="478"/>
          <ac:picMkLst>
            <pc:docMk/>
            <pc:sldMk cId="394271900" sldId="358"/>
            <ac:picMk id="3" creationId="{EACDF15A-15DE-4CAA-85C0-0B335E191DD1}"/>
          </ac:picMkLst>
        </pc:picChg>
        <pc:cxnChg chg="del">
          <ac:chgData name="Benoît PARTHOENS" userId="9031a2a7-ac8f-49c7-95a7-c1fef42fac6e" providerId="ADAL" clId="{B39F08B1-04D8-48E0-9E1A-A3EC90DFD70D}" dt="2023-03-29T07:30:48.533" v="35" actId="478"/>
          <ac:cxnSpMkLst>
            <pc:docMk/>
            <pc:sldMk cId="394271900" sldId="358"/>
            <ac:cxnSpMk id="9" creationId="{F23D2BEB-86E5-4F45-9673-632291D27AC0}"/>
          </ac:cxnSpMkLst>
        </pc:cxnChg>
      </pc:sldChg>
    </pc:docChg>
  </pc:docChgLst>
  <pc:docChgLst>
    <pc:chgData name="Benoît PARTHOENS" userId="9031a2a7-ac8f-49c7-95a7-c1fef42fac6e" providerId="ADAL" clId="{341A4883-A082-485B-BEBB-5C7C48D1149E}"/>
    <pc:docChg chg="delSld modSld">
      <pc:chgData name="Benoît PARTHOENS" userId="9031a2a7-ac8f-49c7-95a7-c1fef42fac6e" providerId="ADAL" clId="{341A4883-A082-485B-BEBB-5C7C48D1149E}" dt="2024-03-28T10:24:43.837" v="71" actId="5793"/>
      <pc:docMkLst>
        <pc:docMk/>
      </pc:docMkLst>
      <pc:sldChg chg="modNotesTx">
        <pc:chgData name="Benoît PARTHOENS" userId="9031a2a7-ac8f-49c7-95a7-c1fef42fac6e" providerId="ADAL" clId="{341A4883-A082-485B-BEBB-5C7C48D1149E}" dt="2024-03-28T10:20:58.672" v="12" actId="6549"/>
        <pc:sldMkLst>
          <pc:docMk/>
          <pc:sldMk cId="1557826361" sldId="257"/>
        </pc:sldMkLst>
      </pc:sldChg>
      <pc:sldChg chg="modNotesTx">
        <pc:chgData name="Benoît PARTHOENS" userId="9031a2a7-ac8f-49c7-95a7-c1fef42fac6e" providerId="ADAL" clId="{341A4883-A082-485B-BEBB-5C7C48D1149E}" dt="2024-03-28T10:21:01.809" v="13" actId="6549"/>
        <pc:sldMkLst>
          <pc:docMk/>
          <pc:sldMk cId="3376458362" sldId="258"/>
        </pc:sldMkLst>
      </pc:sldChg>
      <pc:sldChg chg="modNotesTx">
        <pc:chgData name="Benoît PARTHOENS" userId="9031a2a7-ac8f-49c7-95a7-c1fef42fac6e" providerId="ADAL" clId="{341A4883-A082-485B-BEBB-5C7C48D1149E}" dt="2024-03-28T10:21:04.322" v="14" actId="6549"/>
        <pc:sldMkLst>
          <pc:docMk/>
          <pc:sldMk cId="3215451588" sldId="259"/>
        </pc:sldMkLst>
      </pc:sldChg>
      <pc:sldChg chg="modNotesTx">
        <pc:chgData name="Benoît PARTHOENS" userId="9031a2a7-ac8f-49c7-95a7-c1fef42fac6e" providerId="ADAL" clId="{341A4883-A082-485B-BEBB-5C7C48D1149E}" dt="2024-03-28T10:21:09.086" v="15" actId="6549"/>
        <pc:sldMkLst>
          <pc:docMk/>
          <pc:sldMk cId="1091679838" sldId="260"/>
        </pc:sldMkLst>
      </pc:sldChg>
      <pc:sldChg chg="modNotesTx">
        <pc:chgData name="Benoît PARTHOENS" userId="9031a2a7-ac8f-49c7-95a7-c1fef42fac6e" providerId="ADAL" clId="{341A4883-A082-485B-BEBB-5C7C48D1149E}" dt="2024-03-28T10:21:11.872" v="16" actId="6549"/>
        <pc:sldMkLst>
          <pc:docMk/>
          <pc:sldMk cId="4243112584" sldId="261"/>
        </pc:sldMkLst>
      </pc:sldChg>
      <pc:sldChg chg="modNotesTx">
        <pc:chgData name="Benoît PARTHOENS" userId="9031a2a7-ac8f-49c7-95a7-c1fef42fac6e" providerId="ADAL" clId="{341A4883-A082-485B-BEBB-5C7C48D1149E}" dt="2024-03-28T10:21:16.825" v="17" actId="6549"/>
        <pc:sldMkLst>
          <pc:docMk/>
          <pc:sldMk cId="3737994473" sldId="262"/>
        </pc:sldMkLst>
      </pc:sldChg>
      <pc:sldChg chg="modNotesTx">
        <pc:chgData name="Benoît PARTHOENS" userId="9031a2a7-ac8f-49c7-95a7-c1fef42fac6e" providerId="ADAL" clId="{341A4883-A082-485B-BEBB-5C7C48D1149E}" dt="2024-03-28T10:21:19.600" v="18" actId="6549"/>
        <pc:sldMkLst>
          <pc:docMk/>
          <pc:sldMk cId="1123763110" sldId="263"/>
        </pc:sldMkLst>
      </pc:sldChg>
      <pc:sldChg chg="modNotesTx">
        <pc:chgData name="Benoît PARTHOENS" userId="9031a2a7-ac8f-49c7-95a7-c1fef42fac6e" providerId="ADAL" clId="{341A4883-A082-485B-BEBB-5C7C48D1149E}" dt="2024-03-28T10:21:22.672" v="19" actId="6549"/>
        <pc:sldMkLst>
          <pc:docMk/>
          <pc:sldMk cId="3171879672" sldId="264"/>
        </pc:sldMkLst>
      </pc:sldChg>
      <pc:sldChg chg="modNotesTx">
        <pc:chgData name="Benoît PARTHOENS" userId="9031a2a7-ac8f-49c7-95a7-c1fef42fac6e" providerId="ADAL" clId="{341A4883-A082-485B-BEBB-5C7C48D1149E}" dt="2024-03-28T10:21:25.495" v="20" actId="6549"/>
        <pc:sldMkLst>
          <pc:docMk/>
          <pc:sldMk cId="2511979409" sldId="265"/>
        </pc:sldMkLst>
      </pc:sldChg>
      <pc:sldChg chg="modNotesTx">
        <pc:chgData name="Benoît PARTHOENS" userId="9031a2a7-ac8f-49c7-95a7-c1fef42fac6e" providerId="ADAL" clId="{341A4883-A082-485B-BEBB-5C7C48D1149E}" dt="2024-03-28T10:21:30.832" v="22" actId="6549"/>
        <pc:sldMkLst>
          <pc:docMk/>
          <pc:sldMk cId="2885582019" sldId="266"/>
        </pc:sldMkLst>
      </pc:sldChg>
      <pc:sldChg chg="modNotesTx">
        <pc:chgData name="Benoît PARTHOENS" userId="9031a2a7-ac8f-49c7-95a7-c1fef42fac6e" providerId="ADAL" clId="{341A4883-A082-485B-BEBB-5C7C48D1149E}" dt="2024-03-28T10:21:34.246" v="24" actId="6549"/>
        <pc:sldMkLst>
          <pc:docMk/>
          <pc:sldMk cId="2069678961" sldId="267"/>
        </pc:sldMkLst>
      </pc:sldChg>
      <pc:sldChg chg="modNotesTx">
        <pc:chgData name="Benoît PARTHOENS" userId="9031a2a7-ac8f-49c7-95a7-c1fef42fac6e" providerId="ADAL" clId="{341A4883-A082-485B-BEBB-5C7C48D1149E}" dt="2024-03-28T10:21:37.765" v="25" actId="6549"/>
        <pc:sldMkLst>
          <pc:docMk/>
          <pc:sldMk cId="2411297531" sldId="268"/>
        </pc:sldMkLst>
      </pc:sldChg>
      <pc:sldChg chg="modNotesTx">
        <pc:chgData name="Benoît PARTHOENS" userId="9031a2a7-ac8f-49c7-95a7-c1fef42fac6e" providerId="ADAL" clId="{341A4883-A082-485B-BEBB-5C7C48D1149E}" dt="2024-03-28T10:24:16.854" v="70" actId="6549"/>
        <pc:sldMkLst>
          <pc:docMk/>
          <pc:sldMk cId="917530716" sldId="269"/>
        </pc:sldMkLst>
      </pc:sldChg>
      <pc:sldChg chg="modNotesTx">
        <pc:chgData name="Benoît PARTHOENS" userId="9031a2a7-ac8f-49c7-95a7-c1fef42fac6e" providerId="ADAL" clId="{341A4883-A082-485B-BEBB-5C7C48D1149E}" dt="2024-03-28T10:21:44.576" v="28" actId="6549"/>
        <pc:sldMkLst>
          <pc:docMk/>
          <pc:sldMk cId="2699117101" sldId="270"/>
        </pc:sldMkLst>
      </pc:sldChg>
      <pc:sldChg chg="modNotesTx">
        <pc:chgData name="Benoît PARTHOENS" userId="9031a2a7-ac8f-49c7-95a7-c1fef42fac6e" providerId="ADAL" clId="{341A4883-A082-485B-BEBB-5C7C48D1149E}" dt="2024-03-28T10:21:49.990" v="30" actId="6549"/>
        <pc:sldMkLst>
          <pc:docMk/>
          <pc:sldMk cId="2120540694" sldId="271"/>
        </pc:sldMkLst>
      </pc:sldChg>
      <pc:sldChg chg="modNotesTx">
        <pc:chgData name="Benoît PARTHOENS" userId="9031a2a7-ac8f-49c7-95a7-c1fef42fac6e" providerId="ADAL" clId="{341A4883-A082-485B-BEBB-5C7C48D1149E}" dt="2024-03-28T10:22:12.589" v="37" actId="6549"/>
        <pc:sldMkLst>
          <pc:docMk/>
          <pc:sldMk cId="2942504732" sldId="272"/>
        </pc:sldMkLst>
      </pc:sldChg>
      <pc:sldChg chg="modNotesTx">
        <pc:chgData name="Benoît PARTHOENS" userId="9031a2a7-ac8f-49c7-95a7-c1fef42fac6e" providerId="ADAL" clId="{341A4883-A082-485B-BEBB-5C7C48D1149E}" dt="2024-03-28T10:22:14.750" v="38" actId="6549"/>
        <pc:sldMkLst>
          <pc:docMk/>
          <pc:sldMk cId="1202260833" sldId="273"/>
        </pc:sldMkLst>
      </pc:sldChg>
      <pc:sldChg chg="modNotesTx">
        <pc:chgData name="Benoît PARTHOENS" userId="9031a2a7-ac8f-49c7-95a7-c1fef42fac6e" providerId="ADAL" clId="{341A4883-A082-485B-BEBB-5C7C48D1149E}" dt="2024-03-28T10:22:17.973" v="39" actId="6549"/>
        <pc:sldMkLst>
          <pc:docMk/>
          <pc:sldMk cId="816950503" sldId="274"/>
        </pc:sldMkLst>
      </pc:sldChg>
      <pc:sldChg chg="modNotesTx">
        <pc:chgData name="Benoît PARTHOENS" userId="9031a2a7-ac8f-49c7-95a7-c1fef42fac6e" providerId="ADAL" clId="{341A4883-A082-485B-BEBB-5C7C48D1149E}" dt="2024-03-28T10:22:26.007" v="41" actId="6549"/>
        <pc:sldMkLst>
          <pc:docMk/>
          <pc:sldMk cId="3478285670" sldId="275"/>
        </pc:sldMkLst>
      </pc:sldChg>
      <pc:sldChg chg="modNotesTx">
        <pc:chgData name="Benoît PARTHOENS" userId="9031a2a7-ac8f-49c7-95a7-c1fef42fac6e" providerId="ADAL" clId="{341A4883-A082-485B-BEBB-5C7C48D1149E}" dt="2024-03-28T10:23:31.407" v="63" actId="6549"/>
        <pc:sldMkLst>
          <pc:docMk/>
          <pc:sldMk cId="3528328954" sldId="276"/>
        </pc:sldMkLst>
      </pc:sldChg>
      <pc:sldChg chg="modNotesTx">
        <pc:chgData name="Benoît PARTHOENS" userId="9031a2a7-ac8f-49c7-95a7-c1fef42fac6e" providerId="ADAL" clId="{341A4883-A082-485B-BEBB-5C7C48D1149E}" dt="2024-03-28T10:22:28.885" v="42" actId="6549"/>
        <pc:sldMkLst>
          <pc:docMk/>
          <pc:sldMk cId="1086462989" sldId="277"/>
        </pc:sldMkLst>
      </pc:sldChg>
      <pc:sldChg chg="modNotesTx">
        <pc:chgData name="Benoît PARTHOENS" userId="9031a2a7-ac8f-49c7-95a7-c1fef42fac6e" providerId="ADAL" clId="{341A4883-A082-485B-BEBB-5C7C48D1149E}" dt="2024-03-28T10:23:22.616" v="61" actId="6549"/>
        <pc:sldMkLst>
          <pc:docMk/>
          <pc:sldMk cId="2411393208" sldId="278"/>
        </pc:sldMkLst>
      </pc:sldChg>
      <pc:sldChg chg="modNotesTx">
        <pc:chgData name="Benoît PARTHOENS" userId="9031a2a7-ac8f-49c7-95a7-c1fef42fac6e" providerId="ADAL" clId="{341A4883-A082-485B-BEBB-5C7C48D1149E}" dt="2024-03-28T10:23:34.501" v="64" actId="6549"/>
        <pc:sldMkLst>
          <pc:docMk/>
          <pc:sldMk cId="1605007277" sldId="279"/>
        </pc:sldMkLst>
      </pc:sldChg>
      <pc:sldChg chg="modNotesTx">
        <pc:chgData name="Benoît PARTHOENS" userId="9031a2a7-ac8f-49c7-95a7-c1fef42fac6e" providerId="ADAL" clId="{341A4883-A082-485B-BEBB-5C7C48D1149E}" dt="2024-03-28T10:23:26.222" v="62" actId="6549"/>
        <pc:sldMkLst>
          <pc:docMk/>
          <pc:sldMk cId="2903095991" sldId="280"/>
        </pc:sldMkLst>
      </pc:sldChg>
      <pc:sldChg chg="modNotesTx">
        <pc:chgData name="Benoît PARTHOENS" userId="9031a2a7-ac8f-49c7-95a7-c1fef42fac6e" providerId="ADAL" clId="{341A4883-A082-485B-BEBB-5C7C48D1149E}" dt="2024-03-28T10:23:43.407" v="67" actId="6549"/>
        <pc:sldMkLst>
          <pc:docMk/>
          <pc:sldMk cId="467453985" sldId="281"/>
        </pc:sldMkLst>
      </pc:sldChg>
      <pc:sldChg chg="modNotesTx">
        <pc:chgData name="Benoît PARTHOENS" userId="9031a2a7-ac8f-49c7-95a7-c1fef42fac6e" providerId="ADAL" clId="{341A4883-A082-485B-BEBB-5C7C48D1149E}" dt="2024-03-28T10:23:39.765" v="66" actId="6549"/>
        <pc:sldMkLst>
          <pc:docMk/>
          <pc:sldMk cId="2507533461" sldId="282"/>
        </pc:sldMkLst>
      </pc:sldChg>
      <pc:sldChg chg="modNotesTx">
        <pc:chgData name="Benoît PARTHOENS" userId="9031a2a7-ac8f-49c7-95a7-c1fef42fac6e" providerId="ADAL" clId="{341A4883-A082-485B-BEBB-5C7C48D1149E}" dt="2024-03-28T10:23:47.532" v="68" actId="6549"/>
        <pc:sldMkLst>
          <pc:docMk/>
          <pc:sldMk cId="1147702939" sldId="283"/>
        </pc:sldMkLst>
      </pc:sldChg>
      <pc:sldChg chg="modNotesTx">
        <pc:chgData name="Benoît PARTHOENS" userId="9031a2a7-ac8f-49c7-95a7-c1fef42fac6e" providerId="ADAL" clId="{341A4883-A082-485B-BEBB-5C7C48D1149E}" dt="2024-03-28T10:22:34.726" v="44" actId="6549"/>
        <pc:sldMkLst>
          <pc:docMk/>
          <pc:sldMk cId="334783475" sldId="284"/>
        </pc:sldMkLst>
      </pc:sldChg>
      <pc:sldChg chg="modNotesTx">
        <pc:chgData name="Benoît PARTHOENS" userId="9031a2a7-ac8f-49c7-95a7-c1fef42fac6e" providerId="ADAL" clId="{341A4883-A082-485B-BEBB-5C7C48D1149E}" dt="2024-03-28T10:22:38.975" v="46" actId="6549"/>
        <pc:sldMkLst>
          <pc:docMk/>
          <pc:sldMk cId="148878020" sldId="285"/>
        </pc:sldMkLst>
      </pc:sldChg>
      <pc:sldChg chg="modNotesTx">
        <pc:chgData name="Benoît PARTHOENS" userId="9031a2a7-ac8f-49c7-95a7-c1fef42fac6e" providerId="ADAL" clId="{341A4883-A082-485B-BEBB-5C7C48D1149E}" dt="2024-03-28T10:22:48.944" v="49" actId="6549"/>
        <pc:sldMkLst>
          <pc:docMk/>
          <pc:sldMk cId="239384257" sldId="286"/>
        </pc:sldMkLst>
      </pc:sldChg>
      <pc:sldChg chg="modNotesTx">
        <pc:chgData name="Benoît PARTHOENS" userId="9031a2a7-ac8f-49c7-95a7-c1fef42fac6e" providerId="ADAL" clId="{341A4883-A082-485B-BEBB-5C7C48D1149E}" dt="2024-03-28T10:24:43.837" v="71" actId="5793"/>
        <pc:sldMkLst>
          <pc:docMk/>
          <pc:sldMk cId="455902085" sldId="287"/>
        </pc:sldMkLst>
      </pc:sldChg>
      <pc:sldChg chg="modNotesTx">
        <pc:chgData name="Benoît PARTHOENS" userId="9031a2a7-ac8f-49c7-95a7-c1fef42fac6e" providerId="ADAL" clId="{341A4883-A082-485B-BEBB-5C7C48D1149E}" dt="2024-03-28T10:22:52.997" v="51" actId="6549"/>
        <pc:sldMkLst>
          <pc:docMk/>
          <pc:sldMk cId="2459451793" sldId="288"/>
        </pc:sldMkLst>
      </pc:sldChg>
      <pc:sldChg chg="modNotesTx">
        <pc:chgData name="Benoît PARTHOENS" userId="9031a2a7-ac8f-49c7-95a7-c1fef42fac6e" providerId="ADAL" clId="{341A4883-A082-485B-BEBB-5C7C48D1149E}" dt="2024-03-28T10:22:57.533" v="52" actId="6549"/>
        <pc:sldMkLst>
          <pc:docMk/>
          <pc:sldMk cId="1167702690" sldId="289"/>
        </pc:sldMkLst>
      </pc:sldChg>
      <pc:sldChg chg="modNotesTx">
        <pc:chgData name="Benoît PARTHOENS" userId="9031a2a7-ac8f-49c7-95a7-c1fef42fac6e" providerId="ADAL" clId="{341A4883-A082-485B-BEBB-5C7C48D1149E}" dt="2024-03-28T10:23:00.344" v="53" actId="6549"/>
        <pc:sldMkLst>
          <pc:docMk/>
          <pc:sldMk cId="2670960008" sldId="290"/>
        </pc:sldMkLst>
      </pc:sldChg>
      <pc:sldChg chg="modNotesTx">
        <pc:chgData name="Benoît PARTHOENS" userId="9031a2a7-ac8f-49c7-95a7-c1fef42fac6e" providerId="ADAL" clId="{341A4883-A082-485B-BEBB-5C7C48D1149E}" dt="2024-03-28T10:23:05.173" v="55" actId="6549"/>
        <pc:sldMkLst>
          <pc:docMk/>
          <pc:sldMk cId="3145666718" sldId="291"/>
        </pc:sldMkLst>
      </pc:sldChg>
      <pc:sldChg chg="modNotesTx">
        <pc:chgData name="Benoît PARTHOENS" userId="9031a2a7-ac8f-49c7-95a7-c1fef42fac6e" providerId="ADAL" clId="{341A4883-A082-485B-BEBB-5C7C48D1149E}" dt="2024-03-28T10:23:07.525" v="56" actId="6549"/>
        <pc:sldMkLst>
          <pc:docMk/>
          <pc:sldMk cId="1669776447" sldId="292"/>
        </pc:sldMkLst>
      </pc:sldChg>
      <pc:sldChg chg="modNotesTx">
        <pc:chgData name="Benoît PARTHOENS" userId="9031a2a7-ac8f-49c7-95a7-c1fef42fac6e" providerId="ADAL" clId="{341A4883-A082-485B-BEBB-5C7C48D1149E}" dt="2024-03-28T10:23:13.822" v="58" actId="6549"/>
        <pc:sldMkLst>
          <pc:docMk/>
          <pc:sldMk cId="1679960125" sldId="293"/>
        </pc:sldMkLst>
      </pc:sldChg>
      <pc:sldChg chg="modNotesTx">
        <pc:chgData name="Benoît PARTHOENS" userId="9031a2a7-ac8f-49c7-95a7-c1fef42fac6e" providerId="ADAL" clId="{341A4883-A082-485B-BEBB-5C7C48D1149E}" dt="2024-03-28T10:23:16.973" v="59" actId="6549"/>
        <pc:sldMkLst>
          <pc:docMk/>
          <pc:sldMk cId="1938161131" sldId="294"/>
        </pc:sldMkLst>
      </pc:sldChg>
      <pc:sldChg chg="modNotesTx">
        <pc:chgData name="Benoît PARTHOENS" userId="9031a2a7-ac8f-49c7-95a7-c1fef42fac6e" providerId="ADAL" clId="{341A4883-A082-485B-BEBB-5C7C48D1149E}" dt="2024-03-28T10:20:36.245" v="7" actId="6549"/>
        <pc:sldMkLst>
          <pc:docMk/>
          <pc:sldMk cId="4255863564" sldId="306"/>
        </pc:sldMkLst>
      </pc:sldChg>
      <pc:sldChg chg="modNotesTx">
        <pc:chgData name="Benoît PARTHOENS" userId="9031a2a7-ac8f-49c7-95a7-c1fef42fac6e" providerId="ADAL" clId="{341A4883-A082-485B-BEBB-5C7C48D1149E}" dt="2024-03-28T10:23:51.248" v="69" actId="6549"/>
        <pc:sldMkLst>
          <pc:docMk/>
          <pc:sldMk cId="807434174" sldId="327"/>
        </pc:sldMkLst>
      </pc:sldChg>
      <pc:sldChg chg="modNotesTx">
        <pc:chgData name="Benoît PARTHOENS" userId="9031a2a7-ac8f-49c7-95a7-c1fef42fac6e" providerId="ADAL" clId="{341A4883-A082-485B-BEBB-5C7C48D1149E}" dt="2024-03-28T10:22:09.760" v="36" actId="6549"/>
        <pc:sldMkLst>
          <pc:docMk/>
          <pc:sldMk cId="1385451292" sldId="328"/>
        </pc:sldMkLst>
      </pc:sldChg>
      <pc:sldChg chg="modNotesTx">
        <pc:chgData name="Benoît PARTHOENS" userId="9031a2a7-ac8f-49c7-95a7-c1fef42fac6e" providerId="ADAL" clId="{341A4883-A082-485B-BEBB-5C7C48D1149E}" dt="2024-03-28T10:20:24.331" v="4" actId="6549"/>
        <pc:sldMkLst>
          <pc:docMk/>
          <pc:sldMk cId="3249710461" sldId="330"/>
        </pc:sldMkLst>
      </pc:sldChg>
      <pc:sldChg chg="del">
        <pc:chgData name="Benoît PARTHOENS" userId="9031a2a7-ac8f-49c7-95a7-c1fef42fac6e" providerId="ADAL" clId="{341A4883-A082-485B-BEBB-5C7C48D1149E}" dt="2024-03-28T10:20:15.983" v="0" actId="47"/>
        <pc:sldMkLst>
          <pc:docMk/>
          <pc:sldMk cId="231041744" sldId="331"/>
        </pc:sldMkLst>
      </pc:sldChg>
      <pc:sldChg chg="del">
        <pc:chgData name="Benoît PARTHOENS" userId="9031a2a7-ac8f-49c7-95a7-c1fef42fac6e" providerId="ADAL" clId="{341A4883-A082-485B-BEBB-5C7C48D1149E}" dt="2024-03-28T10:20:17.047" v="1" actId="47"/>
        <pc:sldMkLst>
          <pc:docMk/>
          <pc:sldMk cId="459962333" sldId="332"/>
        </pc:sldMkLst>
      </pc:sldChg>
      <pc:sldChg chg="del">
        <pc:chgData name="Benoît PARTHOENS" userId="9031a2a7-ac8f-49c7-95a7-c1fef42fac6e" providerId="ADAL" clId="{341A4883-A082-485B-BEBB-5C7C48D1149E}" dt="2024-03-28T10:20:17.965" v="2" actId="47"/>
        <pc:sldMkLst>
          <pc:docMk/>
          <pc:sldMk cId="4241430980" sldId="333"/>
        </pc:sldMkLst>
      </pc:sldChg>
      <pc:sldChg chg="del">
        <pc:chgData name="Benoît PARTHOENS" userId="9031a2a7-ac8f-49c7-95a7-c1fef42fac6e" providerId="ADAL" clId="{341A4883-A082-485B-BEBB-5C7C48D1149E}" dt="2024-03-28T10:20:18.854" v="3" actId="47"/>
        <pc:sldMkLst>
          <pc:docMk/>
          <pc:sldMk cId="236580306" sldId="334"/>
        </pc:sldMkLst>
      </pc:sldChg>
      <pc:sldChg chg="modNotesTx">
        <pc:chgData name="Benoît PARTHOENS" userId="9031a2a7-ac8f-49c7-95a7-c1fef42fac6e" providerId="ADAL" clId="{341A4883-A082-485B-BEBB-5C7C48D1149E}" dt="2024-03-28T10:20:43.256" v="8" actId="6549"/>
        <pc:sldMkLst>
          <pc:docMk/>
          <pc:sldMk cId="3521773034" sldId="335"/>
        </pc:sldMkLst>
      </pc:sldChg>
      <pc:sldChg chg="modNotesTx">
        <pc:chgData name="Benoît PARTHOENS" userId="9031a2a7-ac8f-49c7-95a7-c1fef42fac6e" providerId="ADAL" clId="{341A4883-A082-485B-BEBB-5C7C48D1149E}" dt="2024-03-28T10:20:49.720" v="10" actId="6549"/>
        <pc:sldMkLst>
          <pc:docMk/>
          <pc:sldMk cId="1754268054" sldId="336"/>
        </pc:sldMkLst>
      </pc:sldChg>
      <pc:sldChg chg="modNotesTx">
        <pc:chgData name="Benoît PARTHOENS" userId="9031a2a7-ac8f-49c7-95a7-c1fef42fac6e" providerId="ADAL" clId="{341A4883-A082-485B-BEBB-5C7C48D1149E}" dt="2024-03-28T10:20:45.861" v="9" actId="6549"/>
        <pc:sldMkLst>
          <pc:docMk/>
          <pc:sldMk cId="692424089" sldId="337"/>
        </pc:sldMkLst>
      </pc:sldChg>
      <pc:sldChg chg="modNotesTx">
        <pc:chgData name="Benoît PARTHOENS" userId="9031a2a7-ac8f-49c7-95a7-c1fef42fac6e" providerId="ADAL" clId="{341A4883-A082-485B-BEBB-5C7C48D1149E}" dt="2024-03-28T10:21:52.285" v="31" actId="6549"/>
        <pc:sldMkLst>
          <pc:docMk/>
          <pc:sldMk cId="2846672141" sldId="338"/>
        </pc:sldMkLst>
      </pc:sldChg>
      <pc:sldChg chg="modNotesTx">
        <pc:chgData name="Benoît PARTHOENS" userId="9031a2a7-ac8f-49c7-95a7-c1fef42fac6e" providerId="ADAL" clId="{341A4883-A082-485B-BEBB-5C7C48D1149E}" dt="2024-03-28T10:22:05.062" v="35" actId="6549"/>
        <pc:sldMkLst>
          <pc:docMk/>
          <pc:sldMk cId="575005308" sldId="339"/>
        </pc:sldMkLst>
      </pc:sldChg>
      <pc:sldChg chg="modNotesTx">
        <pc:chgData name="Benoît PARTHOENS" userId="9031a2a7-ac8f-49c7-95a7-c1fef42fac6e" providerId="ADAL" clId="{341A4883-A082-485B-BEBB-5C7C48D1149E}" dt="2024-03-28T10:22:01.279" v="34" actId="6549"/>
        <pc:sldMkLst>
          <pc:docMk/>
          <pc:sldMk cId="3402274516" sldId="340"/>
        </pc:sldMkLst>
      </pc:sldChg>
      <pc:sldChg chg="modNotesTx">
        <pc:chgData name="Benoît PARTHOENS" userId="9031a2a7-ac8f-49c7-95a7-c1fef42fac6e" providerId="ADAL" clId="{341A4883-A082-485B-BEBB-5C7C48D1149E}" dt="2024-03-28T10:21:54.496" v="32" actId="6549"/>
        <pc:sldMkLst>
          <pc:docMk/>
          <pc:sldMk cId="712799503" sldId="341"/>
        </pc:sldMkLst>
      </pc:sldChg>
      <pc:sldChg chg="modNotesTx">
        <pc:chgData name="Benoît PARTHOENS" userId="9031a2a7-ac8f-49c7-95a7-c1fef42fac6e" providerId="ADAL" clId="{341A4883-A082-485B-BEBB-5C7C48D1149E}" dt="2024-03-28T10:21:57.724" v="33" actId="6549"/>
        <pc:sldMkLst>
          <pc:docMk/>
          <pc:sldMk cId="3171369382" sldId="342"/>
        </pc:sldMkLst>
      </pc:sldChg>
      <pc:sldChg chg="modNotesTx">
        <pc:chgData name="Benoît PARTHOENS" userId="9031a2a7-ac8f-49c7-95a7-c1fef42fac6e" providerId="ADAL" clId="{341A4883-A082-485B-BEBB-5C7C48D1149E}" dt="2024-03-28T10:22:20.733" v="40" actId="6549"/>
        <pc:sldMkLst>
          <pc:docMk/>
          <pc:sldMk cId="4216293736" sldId="343"/>
        </pc:sldMkLst>
      </pc:sldChg>
      <pc:sldChg chg="del">
        <pc:chgData name="Benoît PARTHOENS" userId="9031a2a7-ac8f-49c7-95a7-c1fef42fac6e" providerId="ADAL" clId="{341A4883-A082-485B-BEBB-5C7C48D1149E}" dt="2024-03-28T10:21:27.724" v="21" actId="47"/>
        <pc:sldMkLst>
          <pc:docMk/>
          <pc:sldMk cId="3206468888" sldId="344"/>
        </pc:sldMkLst>
      </pc:sldChg>
      <pc:sldChg chg="del">
        <pc:chgData name="Benoît PARTHOENS" userId="9031a2a7-ac8f-49c7-95a7-c1fef42fac6e" providerId="ADAL" clId="{341A4883-A082-485B-BEBB-5C7C48D1149E}" dt="2024-03-28T10:21:32.069" v="23" actId="47"/>
        <pc:sldMkLst>
          <pc:docMk/>
          <pc:sldMk cId="884030753" sldId="345"/>
        </pc:sldMkLst>
      </pc:sldChg>
      <pc:sldChg chg="del">
        <pc:chgData name="Benoît PARTHOENS" userId="9031a2a7-ac8f-49c7-95a7-c1fef42fac6e" providerId="ADAL" clId="{341A4883-A082-485B-BEBB-5C7C48D1149E}" dt="2024-03-28T10:21:38.659" v="26" actId="47"/>
        <pc:sldMkLst>
          <pc:docMk/>
          <pc:sldMk cId="3345658431" sldId="347"/>
        </pc:sldMkLst>
      </pc:sldChg>
      <pc:sldChg chg="del">
        <pc:chgData name="Benoît PARTHOENS" userId="9031a2a7-ac8f-49c7-95a7-c1fef42fac6e" providerId="ADAL" clId="{341A4883-A082-485B-BEBB-5C7C48D1149E}" dt="2024-03-28T10:21:41.350" v="27" actId="47"/>
        <pc:sldMkLst>
          <pc:docMk/>
          <pc:sldMk cId="2254074175" sldId="348"/>
        </pc:sldMkLst>
      </pc:sldChg>
      <pc:sldChg chg="del">
        <pc:chgData name="Benoît PARTHOENS" userId="9031a2a7-ac8f-49c7-95a7-c1fef42fac6e" providerId="ADAL" clId="{341A4883-A082-485B-BEBB-5C7C48D1149E}" dt="2024-03-28T10:21:45.897" v="29" actId="47"/>
        <pc:sldMkLst>
          <pc:docMk/>
          <pc:sldMk cId="2169142746" sldId="349"/>
        </pc:sldMkLst>
      </pc:sldChg>
      <pc:sldChg chg="del">
        <pc:chgData name="Benoît PARTHOENS" userId="9031a2a7-ac8f-49c7-95a7-c1fef42fac6e" providerId="ADAL" clId="{341A4883-A082-485B-BEBB-5C7C48D1149E}" dt="2024-03-28T10:22:30.191" v="43" actId="47"/>
        <pc:sldMkLst>
          <pc:docMk/>
          <pc:sldMk cId="599214307" sldId="350"/>
        </pc:sldMkLst>
      </pc:sldChg>
      <pc:sldChg chg="del">
        <pc:chgData name="Benoît PARTHOENS" userId="9031a2a7-ac8f-49c7-95a7-c1fef42fac6e" providerId="ADAL" clId="{341A4883-A082-485B-BEBB-5C7C48D1149E}" dt="2024-03-28T10:22:35.781" v="45" actId="47"/>
        <pc:sldMkLst>
          <pc:docMk/>
          <pc:sldMk cId="582062477" sldId="351"/>
        </pc:sldMkLst>
      </pc:sldChg>
      <pc:sldChg chg="del">
        <pc:chgData name="Benoît PARTHOENS" userId="9031a2a7-ac8f-49c7-95a7-c1fef42fac6e" providerId="ADAL" clId="{341A4883-A082-485B-BEBB-5C7C48D1149E}" dt="2024-03-28T10:22:41.168" v="47" actId="47"/>
        <pc:sldMkLst>
          <pc:docMk/>
          <pc:sldMk cId="2417413606" sldId="352"/>
        </pc:sldMkLst>
      </pc:sldChg>
      <pc:sldChg chg="del">
        <pc:chgData name="Benoît PARTHOENS" userId="9031a2a7-ac8f-49c7-95a7-c1fef42fac6e" providerId="ADAL" clId="{341A4883-A082-485B-BEBB-5C7C48D1149E}" dt="2024-03-28T10:23:02.733" v="54" actId="47"/>
        <pc:sldMkLst>
          <pc:docMk/>
          <pc:sldMk cId="3757272326" sldId="353"/>
        </pc:sldMkLst>
      </pc:sldChg>
      <pc:sldChg chg="del">
        <pc:chgData name="Benoît PARTHOENS" userId="9031a2a7-ac8f-49c7-95a7-c1fef42fac6e" providerId="ADAL" clId="{341A4883-A082-485B-BEBB-5C7C48D1149E}" dt="2024-03-28T10:22:50.046" v="50" actId="47"/>
        <pc:sldMkLst>
          <pc:docMk/>
          <pc:sldMk cId="1204744456" sldId="354"/>
        </pc:sldMkLst>
      </pc:sldChg>
      <pc:sldChg chg="del">
        <pc:chgData name="Benoît PARTHOENS" userId="9031a2a7-ac8f-49c7-95a7-c1fef42fac6e" providerId="ADAL" clId="{341A4883-A082-485B-BEBB-5C7C48D1149E}" dt="2024-03-28T10:23:09.781" v="57" actId="47"/>
        <pc:sldMkLst>
          <pc:docMk/>
          <pc:sldMk cId="2560601810" sldId="355"/>
        </pc:sldMkLst>
      </pc:sldChg>
      <pc:sldChg chg="modNotesTx">
        <pc:chgData name="Benoît PARTHOENS" userId="9031a2a7-ac8f-49c7-95a7-c1fef42fac6e" providerId="ADAL" clId="{341A4883-A082-485B-BEBB-5C7C48D1149E}" dt="2024-03-28T10:20:30.096" v="5" actId="6549"/>
        <pc:sldMkLst>
          <pc:docMk/>
          <pc:sldMk cId="296569043" sldId="356"/>
        </pc:sldMkLst>
      </pc:sldChg>
      <pc:sldChg chg="modNotesTx">
        <pc:chgData name="Benoît PARTHOENS" userId="9031a2a7-ac8f-49c7-95a7-c1fef42fac6e" providerId="ADAL" clId="{341A4883-A082-485B-BEBB-5C7C48D1149E}" dt="2024-03-28T10:20:33.680" v="6" actId="6549"/>
        <pc:sldMkLst>
          <pc:docMk/>
          <pc:sldMk cId="2339075121" sldId="357"/>
        </pc:sldMkLst>
      </pc:sldChg>
      <pc:sldChg chg="modNotesTx">
        <pc:chgData name="Benoît PARTHOENS" userId="9031a2a7-ac8f-49c7-95a7-c1fef42fac6e" providerId="ADAL" clId="{341A4883-A082-485B-BEBB-5C7C48D1149E}" dt="2024-03-28T10:20:55.497" v="11" actId="6549"/>
        <pc:sldMkLst>
          <pc:docMk/>
          <pc:sldMk cId="394271900" sldId="35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FBD2A3-8A9B-4FA6-A2A8-80352B9EE319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6661B72-69EB-4AFD-8D9A-CAEEB573ED61}">
      <dgm:prSet/>
      <dgm:spPr/>
      <dgm:t>
        <a:bodyPr/>
        <a:lstStyle/>
        <a:p>
          <a:r>
            <a:rPr lang="fr-FR" dirty="0"/>
            <a:t>Fabriquer des vaccins</a:t>
          </a:r>
          <a:endParaRPr lang="en-US" dirty="0"/>
        </a:p>
      </dgm:t>
    </dgm:pt>
    <dgm:pt modelId="{2E9CF7DB-2BED-46B7-9F7E-788A31ACAB58}" type="parTrans" cxnId="{63FB8B0A-70A2-488F-8FEA-43284B8E4337}">
      <dgm:prSet/>
      <dgm:spPr/>
      <dgm:t>
        <a:bodyPr/>
        <a:lstStyle/>
        <a:p>
          <a:endParaRPr lang="en-US"/>
        </a:p>
      </dgm:t>
    </dgm:pt>
    <dgm:pt modelId="{D5CFBDD3-AD2A-4067-85A2-3BA0A5B52675}" type="sibTrans" cxnId="{63FB8B0A-70A2-488F-8FEA-43284B8E4337}">
      <dgm:prSet/>
      <dgm:spPr/>
      <dgm:t>
        <a:bodyPr/>
        <a:lstStyle/>
        <a:p>
          <a:endParaRPr lang="en-US"/>
        </a:p>
      </dgm:t>
    </dgm:pt>
    <dgm:pt modelId="{4B71C7CE-AD5C-4B8B-8400-9ADC0E2714B5}">
      <dgm:prSet/>
      <dgm:spPr/>
      <dgm:t>
        <a:bodyPr/>
        <a:lstStyle/>
        <a:p>
          <a:r>
            <a:rPr lang="fr-FR" dirty="0"/>
            <a:t>Système de production : ensemble des machines et équipements informatiques permettant de fabriquer des vaccins à grande échelle</a:t>
          </a:r>
          <a:endParaRPr lang="en-US" dirty="0"/>
        </a:p>
      </dgm:t>
    </dgm:pt>
    <dgm:pt modelId="{058FB566-4234-401E-B11F-2E564FFB173C}" type="parTrans" cxnId="{3AC5A041-28B1-4475-A5F5-E5DAA5F17AB9}">
      <dgm:prSet/>
      <dgm:spPr/>
      <dgm:t>
        <a:bodyPr/>
        <a:lstStyle/>
        <a:p>
          <a:endParaRPr lang="en-US"/>
        </a:p>
      </dgm:t>
    </dgm:pt>
    <dgm:pt modelId="{4DD2D966-D652-42CB-9016-B65A360880AF}" type="sibTrans" cxnId="{3AC5A041-28B1-4475-A5F5-E5DAA5F17AB9}">
      <dgm:prSet/>
      <dgm:spPr/>
      <dgm:t>
        <a:bodyPr/>
        <a:lstStyle/>
        <a:p>
          <a:endParaRPr lang="en-US"/>
        </a:p>
      </dgm:t>
    </dgm:pt>
    <dgm:pt modelId="{97C719DE-6AC3-44FB-8B77-A2EE2E591E54}">
      <dgm:prSet/>
      <dgm:spPr/>
      <dgm:t>
        <a:bodyPr/>
        <a:lstStyle/>
        <a:p>
          <a:r>
            <a:rPr lang="fr-FR" dirty="0"/>
            <a:t>Recherche et développement (R&amp;D)</a:t>
          </a:r>
          <a:endParaRPr lang="en-US" dirty="0"/>
        </a:p>
      </dgm:t>
    </dgm:pt>
    <dgm:pt modelId="{7DF73C87-9AAC-46E1-B125-B30A50361CE5}" type="parTrans" cxnId="{2F621EB6-67F0-4A8D-BFD0-AE0743BFBB0A}">
      <dgm:prSet/>
      <dgm:spPr/>
      <dgm:t>
        <a:bodyPr/>
        <a:lstStyle/>
        <a:p>
          <a:endParaRPr lang="en-US"/>
        </a:p>
      </dgm:t>
    </dgm:pt>
    <dgm:pt modelId="{835A613C-12D8-4DE7-A261-1812DF199461}" type="sibTrans" cxnId="{2F621EB6-67F0-4A8D-BFD0-AE0743BFBB0A}">
      <dgm:prSet/>
      <dgm:spPr/>
      <dgm:t>
        <a:bodyPr/>
        <a:lstStyle/>
        <a:p>
          <a:endParaRPr lang="en-US"/>
        </a:p>
      </dgm:t>
    </dgm:pt>
    <dgm:pt modelId="{55D98998-EA75-4F28-803C-634772594E7B}">
      <dgm:prSet/>
      <dgm:spPr/>
      <dgm:t>
        <a:bodyPr/>
        <a:lstStyle/>
        <a:p>
          <a:r>
            <a:rPr lang="fr-FR" dirty="0"/>
            <a:t>Serveurs bureautiques (interne) : permettent de stocker l’ensemble des données de R&amp;D</a:t>
          </a:r>
          <a:endParaRPr lang="en-US" dirty="0"/>
        </a:p>
      </dgm:t>
    </dgm:pt>
    <dgm:pt modelId="{A6A880DE-EA52-4187-BC5F-901F65223E0E}" type="parTrans" cxnId="{AB3B575C-4148-4D24-9F1A-B23BE65B0F49}">
      <dgm:prSet/>
      <dgm:spPr/>
      <dgm:t>
        <a:bodyPr/>
        <a:lstStyle/>
        <a:p>
          <a:endParaRPr lang="en-US"/>
        </a:p>
      </dgm:t>
    </dgm:pt>
    <dgm:pt modelId="{B9046205-5665-41D0-AEA7-4A0DF3C14759}" type="sibTrans" cxnId="{AB3B575C-4148-4D24-9F1A-B23BE65B0F49}">
      <dgm:prSet/>
      <dgm:spPr/>
      <dgm:t>
        <a:bodyPr/>
        <a:lstStyle/>
        <a:p>
          <a:endParaRPr lang="en-US"/>
        </a:p>
      </dgm:t>
    </dgm:pt>
    <dgm:pt modelId="{3D1C879A-2E14-4B0C-9C18-06F409E63D53}">
      <dgm:prSet/>
      <dgm:spPr/>
      <dgm:t>
        <a:bodyPr/>
        <a:lstStyle/>
        <a:p>
          <a:r>
            <a:rPr lang="fr-FR" dirty="0"/>
            <a:t>Serveurs bureautiques (externe) : permettent de stocker une partie des données de R&amp;D</a:t>
          </a:r>
          <a:endParaRPr lang="en-US" dirty="0"/>
        </a:p>
      </dgm:t>
    </dgm:pt>
    <dgm:pt modelId="{3D94B553-71CF-4940-A776-A6620C815D66}" type="parTrans" cxnId="{E22C18A5-148E-4DDE-828B-D2EBBB9926A3}">
      <dgm:prSet/>
      <dgm:spPr/>
      <dgm:t>
        <a:bodyPr/>
        <a:lstStyle/>
        <a:p>
          <a:endParaRPr lang="en-US"/>
        </a:p>
      </dgm:t>
    </dgm:pt>
    <dgm:pt modelId="{BE1BB77B-F4BC-4F47-B861-B85CD1767606}" type="sibTrans" cxnId="{E22C18A5-148E-4DDE-828B-D2EBBB9926A3}">
      <dgm:prSet/>
      <dgm:spPr/>
      <dgm:t>
        <a:bodyPr/>
        <a:lstStyle/>
        <a:p>
          <a:endParaRPr lang="en-US"/>
        </a:p>
      </dgm:t>
    </dgm:pt>
    <dgm:pt modelId="{D4E7AD61-8808-47FC-BD5A-0E65132EBDED}">
      <dgm:prSet/>
      <dgm:spPr/>
      <dgm:t>
        <a:bodyPr/>
        <a:lstStyle/>
        <a:p>
          <a:r>
            <a:rPr lang="fr-FR" dirty="0"/>
            <a:t>Système de production des antigènes : ensemble des machines et équipements informatiques permettant de produire des antigènes </a:t>
          </a:r>
          <a:endParaRPr lang="en-US" dirty="0"/>
        </a:p>
      </dgm:t>
    </dgm:pt>
    <dgm:pt modelId="{1B5CEAF0-9D66-47F1-8F1A-2141A251104C}" type="parTrans" cxnId="{548BAF05-E392-4601-A711-911C2A3881C2}">
      <dgm:prSet/>
      <dgm:spPr/>
      <dgm:t>
        <a:bodyPr/>
        <a:lstStyle/>
        <a:p>
          <a:endParaRPr lang="en-US"/>
        </a:p>
      </dgm:t>
    </dgm:pt>
    <dgm:pt modelId="{0E3BB2AE-540E-46A3-8B69-A9294E5E2611}" type="sibTrans" cxnId="{548BAF05-E392-4601-A711-911C2A3881C2}">
      <dgm:prSet/>
      <dgm:spPr/>
      <dgm:t>
        <a:bodyPr/>
        <a:lstStyle/>
        <a:p>
          <a:endParaRPr lang="en-US"/>
        </a:p>
      </dgm:t>
    </dgm:pt>
    <dgm:pt modelId="{C4E9CB38-CF97-4980-8ACF-ADC5AB4227A7}">
      <dgm:prSet/>
      <dgm:spPr/>
      <dgm:t>
        <a:bodyPr/>
        <a:lstStyle/>
        <a:p>
          <a:r>
            <a:rPr lang="fr-FR" dirty="0"/>
            <a:t>Traçabilité et contrôle</a:t>
          </a:r>
          <a:endParaRPr lang="en-US" dirty="0"/>
        </a:p>
      </dgm:t>
    </dgm:pt>
    <dgm:pt modelId="{93378FF1-7D00-4A6D-8B9E-B7D23E09B098}" type="parTrans" cxnId="{5C09B225-F183-48C6-915D-2E4A05FDDB05}">
      <dgm:prSet/>
      <dgm:spPr/>
      <dgm:t>
        <a:bodyPr/>
        <a:lstStyle/>
        <a:p>
          <a:endParaRPr lang="en-US"/>
        </a:p>
      </dgm:t>
    </dgm:pt>
    <dgm:pt modelId="{CB3D9444-8B7B-43E5-82E7-16FCD1CE85BD}" type="sibTrans" cxnId="{5C09B225-F183-48C6-915D-2E4A05FDDB05}">
      <dgm:prSet/>
      <dgm:spPr/>
      <dgm:t>
        <a:bodyPr/>
        <a:lstStyle/>
        <a:p>
          <a:endParaRPr lang="en-US"/>
        </a:p>
      </dgm:t>
    </dgm:pt>
    <dgm:pt modelId="{A1FD3E80-A377-45C9-B909-ADA6867DFF66}">
      <dgm:prSet/>
      <dgm:spPr/>
      <dgm:t>
        <a:bodyPr/>
        <a:lstStyle/>
        <a:p>
          <a:r>
            <a:rPr lang="fr-FR" dirty="0"/>
            <a:t>Serveurs bureautiques (interne) : permettent de stocker l’ensemble des données relatives à la traçabilité et au contrôle pour les différents processus</a:t>
          </a:r>
          <a:endParaRPr lang="en-US" dirty="0"/>
        </a:p>
      </dgm:t>
    </dgm:pt>
    <dgm:pt modelId="{4FD72F03-80B7-4A52-BF0C-52A2995F133B}" type="parTrans" cxnId="{24E61C37-C95E-48E9-8426-5B8E124CEDA6}">
      <dgm:prSet/>
      <dgm:spPr/>
      <dgm:t>
        <a:bodyPr/>
        <a:lstStyle/>
        <a:p>
          <a:endParaRPr lang="en-US"/>
        </a:p>
      </dgm:t>
    </dgm:pt>
    <dgm:pt modelId="{227B6D19-9C0D-4B60-A3D2-215DC02A56D2}" type="sibTrans" cxnId="{24E61C37-C95E-48E9-8426-5B8E124CEDA6}">
      <dgm:prSet/>
      <dgm:spPr/>
      <dgm:t>
        <a:bodyPr/>
        <a:lstStyle/>
        <a:p>
          <a:endParaRPr lang="en-US"/>
        </a:p>
      </dgm:t>
    </dgm:pt>
    <dgm:pt modelId="{FADE6E51-DB21-45AA-9480-AEE65570BF76}" type="pres">
      <dgm:prSet presAssocID="{57FBD2A3-8A9B-4FA6-A2A8-80352B9EE319}" presName="Name0" presStyleCnt="0">
        <dgm:presLayoutVars>
          <dgm:dir/>
          <dgm:animLvl val="lvl"/>
          <dgm:resizeHandles val="exact"/>
        </dgm:presLayoutVars>
      </dgm:prSet>
      <dgm:spPr/>
    </dgm:pt>
    <dgm:pt modelId="{B5DA072C-3E4B-4DB8-B1A6-3C7F12BF259A}" type="pres">
      <dgm:prSet presAssocID="{C6661B72-69EB-4AFD-8D9A-CAEEB573ED61}" presName="composite" presStyleCnt="0"/>
      <dgm:spPr/>
    </dgm:pt>
    <dgm:pt modelId="{DD310F91-207F-4827-B040-0ADBB0E39D05}" type="pres">
      <dgm:prSet presAssocID="{C6661B72-69EB-4AFD-8D9A-CAEEB573ED6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DFFAFAF-9279-4850-A3A9-B16CD486E6DD}" type="pres">
      <dgm:prSet presAssocID="{C6661B72-69EB-4AFD-8D9A-CAEEB573ED61}" presName="desTx" presStyleLbl="alignAccFollowNode1" presStyleIdx="0" presStyleCnt="3">
        <dgm:presLayoutVars>
          <dgm:bulletEnabled val="1"/>
        </dgm:presLayoutVars>
      </dgm:prSet>
      <dgm:spPr/>
    </dgm:pt>
    <dgm:pt modelId="{67F52E05-8FB6-4803-96BE-B149D379ED16}" type="pres">
      <dgm:prSet presAssocID="{D5CFBDD3-AD2A-4067-85A2-3BA0A5B52675}" presName="space" presStyleCnt="0"/>
      <dgm:spPr/>
    </dgm:pt>
    <dgm:pt modelId="{0829FAE0-B840-4454-B139-94326BDAB806}" type="pres">
      <dgm:prSet presAssocID="{97C719DE-6AC3-44FB-8B77-A2EE2E591E54}" presName="composite" presStyleCnt="0"/>
      <dgm:spPr/>
    </dgm:pt>
    <dgm:pt modelId="{A7145AAD-04EA-4496-808D-1DE5BA5F50B1}" type="pres">
      <dgm:prSet presAssocID="{97C719DE-6AC3-44FB-8B77-A2EE2E591E5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161C7B5-381E-46B0-B7CD-8478B000CFB3}" type="pres">
      <dgm:prSet presAssocID="{97C719DE-6AC3-44FB-8B77-A2EE2E591E54}" presName="desTx" presStyleLbl="alignAccFollowNode1" presStyleIdx="1" presStyleCnt="3">
        <dgm:presLayoutVars>
          <dgm:bulletEnabled val="1"/>
        </dgm:presLayoutVars>
      </dgm:prSet>
      <dgm:spPr/>
    </dgm:pt>
    <dgm:pt modelId="{C9738D0D-9F78-4FE1-AB7E-111CB47D6874}" type="pres">
      <dgm:prSet presAssocID="{835A613C-12D8-4DE7-A261-1812DF199461}" presName="space" presStyleCnt="0"/>
      <dgm:spPr/>
    </dgm:pt>
    <dgm:pt modelId="{3D899377-25EA-4D84-831B-CA824A458B3B}" type="pres">
      <dgm:prSet presAssocID="{C4E9CB38-CF97-4980-8ACF-ADC5AB4227A7}" presName="composite" presStyleCnt="0"/>
      <dgm:spPr/>
    </dgm:pt>
    <dgm:pt modelId="{B9DBF703-2F59-417A-B02D-D299EF3C1288}" type="pres">
      <dgm:prSet presAssocID="{C4E9CB38-CF97-4980-8ACF-ADC5AB4227A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D5A7316-A7CE-49A7-8492-FF8A31AAA235}" type="pres">
      <dgm:prSet presAssocID="{C4E9CB38-CF97-4980-8ACF-ADC5AB4227A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48BAF05-E392-4601-A711-911C2A3881C2}" srcId="{97C719DE-6AC3-44FB-8B77-A2EE2E591E54}" destId="{D4E7AD61-8808-47FC-BD5A-0E65132EBDED}" srcOrd="2" destOrd="0" parTransId="{1B5CEAF0-9D66-47F1-8F1A-2141A251104C}" sibTransId="{0E3BB2AE-540E-46A3-8B69-A9294E5E2611}"/>
    <dgm:cxn modelId="{63FB8B0A-70A2-488F-8FEA-43284B8E4337}" srcId="{57FBD2A3-8A9B-4FA6-A2A8-80352B9EE319}" destId="{C6661B72-69EB-4AFD-8D9A-CAEEB573ED61}" srcOrd="0" destOrd="0" parTransId="{2E9CF7DB-2BED-46B7-9F7E-788A31ACAB58}" sibTransId="{D5CFBDD3-AD2A-4067-85A2-3BA0A5B52675}"/>
    <dgm:cxn modelId="{5C09B225-F183-48C6-915D-2E4A05FDDB05}" srcId="{57FBD2A3-8A9B-4FA6-A2A8-80352B9EE319}" destId="{C4E9CB38-CF97-4980-8ACF-ADC5AB4227A7}" srcOrd="2" destOrd="0" parTransId="{93378FF1-7D00-4A6D-8B9E-B7D23E09B098}" sibTransId="{CB3D9444-8B7B-43E5-82E7-16FCD1CE85BD}"/>
    <dgm:cxn modelId="{24E61C37-C95E-48E9-8426-5B8E124CEDA6}" srcId="{C4E9CB38-CF97-4980-8ACF-ADC5AB4227A7}" destId="{A1FD3E80-A377-45C9-B909-ADA6867DFF66}" srcOrd="0" destOrd="0" parTransId="{4FD72F03-80B7-4A52-BF0C-52A2995F133B}" sibTransId="{227B6D19-9C0D-4B60-A3D2-215DC02A56D2}"/>
    <dgm:cxn modelId="{AB3B575C-4148-4D24-9F1A-B23BE65B0F49}" srcId="{97C719DE-6AC3-44FB-8B77-A2EE2E591E54}" destId="{55D98998-EA75-4F28-803C-634772594E7B}" srcOrd="0" destOrd="0" parTransId="{A6A880DE-EA52-4187-BC5F-901F65223E0E}" sibTransId="{B9046205-5665-41D0-AEA7-4A0DF3C14759}"/>
    <dgm:cxn modelId="{50CBEA5C-78F2-45A7-BEA8-43EC54537C8C}" type="presOf" srcId="{C4E9CB38-CF97-4980-8ACF-ADC5AB4227A7}" destId="{B9DBF703-2F59-417A-B02D-D299EF3C1288}" srcOrd="0" destOrd="0" presId="urn:microsoft.com/office/officeart/2005/8/layout/hList1"/>
    <dgm:cxn modelId="{3AC5A041-28B1-4475-A5F5-E5DAA5F17AB9}" srcId="{C6661B72-69EB-4AFD-8D9A-CAEEB573ED61}" destId="{4B71C7CE-AD5C-4B8B-8400-9ADC0E2714B5}" srcOrd="0" destOrd="0" parTransId="{058FB566-4234-401E-B11F-2E564FFB173C}" sibTransId="{4DD2D966-D652-42CB-9016-B65A360880AF}"/>
    <dgm:cxn modelId="{6AF2AE80-0991-49FB-838E-9194F2BA4E41}" type="presOf" srcId="{3D1C879A-2E14-4B0C-9C18-06F409E63D53}" destId="{E161C7B5-381E-46B0-B7CD-8478B000CFB3}" srcOrd="0" destOrd="1" presId="urn:microsoft.com/office/officeart/2005/8/layout/hList1"/>
    <dgm:cxn modelId="{E22C18A5-148E-4DDE-828B-D2EBBB9926A3}" srcId="{97C719DE-6AC3-44FB-8B77-A2EE2E591E54}" destId="{3D1C879A-2E14-4B0C-9C18-06F409E63D53}" srcOrd="1" destOrd="0" parTransId="{3D94B553-71CF-4940-A776-A6620C815D66}" sibTransId="{BE1BB77B-F4BC-4F47-B861-B85CD1767606}"/>
    <dgm:cxn modelId="{B478FCA5-9093-4117-9653-76ACC40A40B7}" type="presOf" srcId="{4B71C7CE-AD5C-4B8B-8400-9ADC0E2714B5}" destId="{DDFFAFAF-9279-4850-A3A9-B16CD486E6DD}" srcOrd="0" destOrd="0" presId="urn:microsoft.com/office/officeart/2005/8/layout/hList1"/>
    <dgm:cxn modelId="{EA3B8EAA-72D5-4393-93A7-1F2F67115558}" type="presOf" srcId="{57FBD2A3-8A9B-4FA6-A2A8-80352B9EE319}" destId="{FADE6E51-DB21-45AA-9480-AEE65570BF76}" srcOrd="0" destOrd="0" presId="urn:microsoft.com/office/officeart/2005/8/layout/hList1"/>
    <dgm:cxn modelId="{95AC8BB0-87A3-4E95-9F0A-1234C4673482}" type="presOf" srcId="{55D98998-EA75-4F28-803C-634772594E7B}" destId="{E161C7B5-381E-46B0-B7CD-8478B000CFB3}" srcOrd="0" destOrd="0" presId="urn:microsoft.com/office/officeart/2005/8/layout/hList1"/>
    <dgm:cxn modelId="{2F621EB6-67F0-4A8D-BFD0-AE0743BFBB0A}" srcId="{57FBD2A3-8A9B-4FA6-A2A8-80352B9EE319}" destId="{97C719DE-6AC3-44FB-8B77-A2EE2E591E54}" srcOrd="1" destOrd="0" parTransId="{7DF73C87-9AAC-46E1-B125-B30A50361CE5}" sibTransId="{835A613C-12D8-4DE7-A261-1812DF199461}"/>
    <dgm:cxn modelId="{44B9E9B7-7F4B-4AF0-ADD6-B13C8758579E}" type="presOf" srcId="{C6661B72-69EB-4AFD-8D9A-CAEEB573ED61}" destId="{DD310F91-207F-4827-B040-0ADBB0E39D05}" srcOrd="0" destOrd="0" presId="urn:microsoft.com/office/officeart/2005/8/layout/hList1"/>
    <dgm:cxn modelId="{B054B9CE-BA66-41BA-8341-ED197EAE1C08}" type="presOf" srcId="{97C719DE-6AC3-44FB-8B77-A2EE2E591E54}" destId="{A7145AAD-04EA-4496-808D-1DE5BA5F50B1}" srcOrd="0" destOrd="0" presId="urn:microsoft.com/office/officeart/2005/8/layout/hList1"/>
    <dgm:cxn modelId="{16A719D0-28FF-44C4-9279-485E6347A7B8}" type="presOf" srcId="{D4E7AD61-8808-47FC-BD5A-0E65132EBDED}" destId="{E161C7B5-381E-46B0-B7CD-8478B000CFB3}" srcOrd="0" destOrd="2" presId="urn:microsoft.com/office/officeart/2005/8/layout/hList1"/>
    <dgm:cxn modelId="{269BB7D2-FD5D-4A92-8ECB-5512971F01EB}" type="presOf" srcId="{A1FD3E80-A377-45C9-B909-ADA6867DFF66}" destId="{8D5A7316-A7CE-49A7-8492-FF8A31AAA235}" srcOrd="0" destOrd="0" presId="urn:microsoft.com/office/officeart/2005/8/layout/hList1"/>
    <dgm:cxn modelId="{0A00FEA2-30B7-4CF5-A964-389E40833C2D}" type="presParOf" srcId="{FADE6E51-DB21-45AA-9480-AEE65570BF76}" destId="{B5DA072C-3E4B-4DB8-B1A6-3C7F12BF259A}" srcOrd="0" destOrd="0" presId="urn:microsoft.com/office/officeart/2005/8/layout/hList1"/>
    <dgm:cxn modelId="{8CF93275-3F76-4E3E-8E77-7B6596F9B4B7}" type="presParOf" srcId="{B5DA072C-3E4B-4DB8-B1A6-3C7F12BF259A}" destId="{DD310F91-207F-4827-B040-0ADBB0E39D05}" srcOrd="0" destOrd="0" presId="urn:microsoft.com/office/officeart/2005/8/layout/hList1"/>
    <dgm:cxn modelId="{769E8F63-B0AB-404B-841B-16797077A680}" type="presParOf" srcId="{B5DA072C-3E4B-4DB8-B1A6-3C7F12BF259A}" destId="{DDFFAFAF-9279-4850-A3A9-B16CD486E6DD}" srcOrd="1" destOrd="0" presId="urn:microsoft.com/office/officeart/2005/8/layout/hList1"/>
    <dgm:cxn modelId="{A3E7DB06-B553-4C96-92DF-24520EBBFC36}" type="presParOf" srcId="{FADE6E51-DB21-45AA-9480-AEE65570BF76}" destId="{67F52E05-8FB6-4803-96BE-B149D379ED16}" srcOrd="1" destOrd="0" presId="urn:microsoft.com/office/officeart/2005/8/layout/hList1"/>
    <dgm:cxn modelId="{5DA6D679-7C07-406C-B402-62CADF8938B5}" type="presParOf" srcId="{FADE6E51-DB21-45AA-9480-AEE65570BF76}" destId="{0829FAE0-B840-4454-B139-94326BDAB806}" srcOrd="2" destOrd="0" presId="urn:microsoft.com/office/officeart/2005/8/layout/hList1"/>
    <dgm:cxn modelId="{82B079C2-D2B8-4036-836F-ED6F7C4B9FF7}" type="presParOf" srcId="{0829FAE0-B840-4454-B139-94326BDAB806}" destId="{A7145AAD-04EA-4496-808D-1DE5BA5F50B1}" srcOrd="0" destOrd="0" presId="urn:microsoft.com/office/officeart/2005/8/layout/hList1"/>
    <dgm:cxn modelId="{4646B3CB-C421-465F-91BD-1A9E26725342}" type="presParOf" srcId="{0829FAE0-B840-4454-B139-94326BDAB806}" destId="{E161C7B5-381E-46B0-B7CD-8478B000CFB3}" srcOrd="1" destOrd="0" presId="urn:microsoft.com/office/officeart/2005/8/layout/hList1"/>
    <dgm:cxn modelId="{2B77B295-A0FB-4B35-A365-69A21842BB4F}" type="presParOf" srcId="{FADE6E51-DB21-45AA-9480-AEE65570BF76}" destId="{C9738D0D-9F78-4FE1-AB7E-111CB47D6874}" srcOrd="3" destOrd="0" presId="urn:microsoft.com/office/officeart/2005/8/layout/hList1"/>
    <dgm:cxn modelId="{B6F74358-6345-4A4E-B859-FF57F68D9441}" type="presParOf" srcId="{FADE6E51-DB21-45AA-9480-AEE65570BF76}" destId="{3D899377-25EA-4D84-831B-CA824A458B3B}" srcOrd="4" destOrd="0" presId="urn:microsoft.com/office/officeart/2005/8/layout/hList1"/>
    <dgm:cxn modelId="{3A5D1317-1726-4F5B-A99E-CBB10FC2807A}" type="presParOf" srcId="{3D899377-25EA-4D84-831B-CA824A458B3B}" destId="{B9DBF703-2F59-417A-B02D-D299EF3C1288}" srcOrd="0" destOrd="0" presId="urn:microsoft.com/office/officeart/2005/8/layout/hList1"/>
    <dgm:cxn modelId="{F77BF196-287B-4EC9-B4D5-4C4C07BC3D8E}" type="presParOf" srcId="{3D899377-25EA-4D84-831B-CA824A458B3B}" destId="{8D5A7316-A7CE-49A7-8492-FF8A31AAA23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2BD4F7-4606-47D6-ABC0-A24D9110387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71F44F14-75C1-47EE-B18F-CA9CD2B8806B}">
      <dgm:prSet phldrT="[Texte]" custT="1"/>
      <dgm:spPr>
        <a:solidFill>
          <a:srgbClr val="5298D8"/>
        </a:solidFill>
        <a:ln>
          <a:solidFill>
            <a:srgbClr val="5298D8"/>
          </a:solidFill>
        </a:ln>
      </dgm:spPr>
      <dgm:t>
        <a:bodyPr/>
        <a:lstStyle/>
        <a:p>
          <a:r>
            <a:rPr lang="fr-BE" sz="17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Responsables</a:t>
          </a:r>
        </a:p>
      </dgm:t>
    </dgm:pt>
    <dgm:pt modelId="{D9C394B4-A1B8-4032-A46A-BC6AC9AACCE3}" type="parTrans" cxnId="{4984E7C7-092C-473E-838D-8810C8AC58A5}">
      <dgm:prSet/>
      <dgm:spPr/>
      <dgm:t>
        <a:bodyPr/>
        <a:lstStyle/>
        <a:p>
          <a:endParaRPr lang="fr-BE"/>
        </a:p>
      </dgm:t>
    </dgm:pt>
    <dgm:pt modelId="{CFE43D44-8D38-426F-A46C-ED9FA01793FE}" type="sibTrans" cxnId="{4984E7C7-092C-473E-838D-8810C8AC58A5}">
      <dgm:prSet/>
      <dgm:spPr/>
      <dgm:t>
        <a:bodyPr/>
        <a:lstStyle/>
        <a:p>
          <a:endParaRPr lang="fr-BE"/>
        </a:p>
      </dgm:t>
    </dgm:pt>
    <dgm:pt modelId="{08E517CE-88ED-4DC4-AE73-D081CD7F2675}">
      <dgm:prSet phldrT="[Texte]" custT="1"/>
      <dgm:spPr/>
      <dgm:t>
        <a:bodyPr/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17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Support informatique</a:t>
          </a:r>
        </a:p>
      </dgm:t>
    </dgm:pt>
    <dgm:pt modelId="{76875E4D-39EE-47A0-8BA7-A56DE9621FBC}" type="parTrans" cxnId="{6E879174-0BA6-481D-997B-002A417456C7}">
      <dgm:prSet/>
      <dgm:spPr/>
      <dgm:t>
        <a:bodyPr/>
        <a:lstStyle/>
        <a:p>
          <a:endParaRPr lang="fr-BE"/>
        </a:p>
      </dgm:t>
    </dgm:pt>
    <dgm:pt modelId="{2911532C-EB18-45D0-B62E-87B1B68E3972}" type="sibTrans" cxnId="{6E879174-0BA6-481D-997B-002A417456C7}">
      <dgm:prSet/>
      <dgm:spPr/>
      <dgm:t>
        <a:bodyPr/>
        <a:lstStyle/>
        <a:p>
          <a:endParaRPr lang="fr-BE"/>
        </a:p>
      </dgm:t>
    </dgm:pt>
    <dgm:pt modelId="{2DE4B32A-B9F3-456B-BB64-19DCCBAB9D68}">
      <dgm:prSet phldrT="[Texte]" custT="1"/>
      <dgm:spPr>
        <a:solidFill>
          <a:srgbClr val="43C68A"/>
        </a:solidFill>
        <a:ln>
          <a:solidFill>
            <a:srgbClr val="43C68A"/>
          </a:solidFill>
        </a:ln>
      </dgm:spPr>
      <dgm:t>
        <a:bodyPr/>
        <a:lstStyle/>
        <a:p>
          <a:r>
            <a:rPr lang="fr-BE" sz="17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Responsables</a:t>
          </a:r>
        </a:p>
      </dgm:t>
    </dgm:pt>
    <dgm:pt modelId="{70F906A9-BDD0-4114-8285-89F411957395}" type="parTrans" cxnId="{7EC16BA8-49FE-4FE0-B88E-B7B95E688B56}">
      <dgm:prSet/>
      <dgm:spPr/>
      <dgm:t>
        <a:bodyPr/>
        <a:lstStyle/>
        <a:p>
          <a:endParaRPr lang="fr-BE"/>
        </a:p>
      </dgm:t>
    </dgm:pt>
    <dgm:pt modelId="{75504B46-4E16-4480-BC29-71B11AAC5AE7}" type="sibTrans" cxnId="{7EC16BA8-49FE-4FE0-B88E-B7B95E688B56}">
      <dgm:prSet/>
      <dgm:spPr/>
      <dgm:t>
        <a:bodyPr/>
        <a:lstStyle/>
        <a:p>
          <a:endParaRPr lang="fr-BE"/>
        </a:p>
      </dgm:t>
    </dgm:pt>
    <dgm:pt modelId="{BF19FE62-16F7-43A1-8A42-DFB85BD6465C}">
      <dgm:prSet phldrT="[Texte]" custT="1"/>
      <dgm:spPr/>
      <dgm:t>
        <a:bodyPr/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17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Support informatique</a:t>
          </a:r>
        </a:p>
      </dgm:t>
    </dgm:pt>
    <dgm:pt modelId="{0713418E-CB91-4FCD-B023-0204D5E27A85}" type="parTrans" cxnId="{D0FEFAF4-09E3-4B2F-BB84-1C7808C897BD}">
      <dgm:prSet/>
      <dgm:spPr/>
      <dgm:t>
        <a:bodyPr/>
        <a:lstStyle/>
        <a:p>
          <a:endParaRPr lang="fr-BE"/>
        </a:p>
      </dgm:t>
    </dgm:pt>
    <dgm:pt modelId="{8042A95D-1C0F-4A0A-869F-2797B0B25EAB}" type="sibTrans" cxnId="{D0FEFAF4-09E3-4B2F-BB84-1C7808C897BD}">
      <dgm:prSet/>
      <dgm:spPr/>
      <dgm:t>
        <a:bodyPr/>
        <a:lstStyle/>
        <a:p>
          <a:endParaRPr lang="fr-BE"/>
        </a:p>
      </dgm:t>
    </dgm:pt>
    <dgm:pt modelId="{4B404357-A711-43D9-AEB6-B84AE5053906}">
      <dgm:prSet phldrT="[Texte]" custT="1"/>
      <dgm:spPr/>
      <dgm:t>
        <a:bodyPr/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17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Laboratoires</a:t>
          </a:r>
        </a:p>
      </dgm:t>
    </dgm:pt>
    <dgm:pt modelId="{2F341047-F900-476D-83B2-28633ADBDD2F}" type="parTrans" cxnId="{22FAA50D-FDA4-4DEB-8327-A35A6515E911}">
      <dgm:prSet/>
      <dgm:spPr/>
      <dgm:t>
        <a:bodyPr/>
        <a:lstStyle/>
        <a:p>
          <a:endParaRPr lang="fr-BE"/>
        </a:p>
      </dgm:t>
    </dgm:pt>
    <dgm:pt modelId="{310D0C53-115B-4266-AC12-00A400ACDA60}" type="sibTrans" cxnId="{22FAA50D-FDA4-4DEB-8327-A35A6515E911}">
      <dgm:prSet/>
      <dgm:spPr/>
      <dgm:t>
        <a:bodyPr/>
        <a:lstStyle/>
        <a:p>
          <a:endParaRPr lang="fr-BE"/>
        </a:p>
      </dgm:t>
    </dgm:pt>
    <dgm:pt modelId="{64F0F3F1-40EA-45DE-9851-3D9091D40C07}">
      <dgm:prSet phldrT="[Texte]" custT="1"/>
      <dgm:spPr>
        <a:solidFill>
          <a:srgbClr val="74B44A"/>
        </a:solidFill>
        <a:ln>
          <a:solidFill>
            <a:srgbClr val="74B44A"/>
          </a:solidFill>
        </a:ln>
      </dgm:spPr>
      <dgm:t>
        <a:bodyPr/>
        <a:lstStyle/>
        <a:p>
          <a:r>
            <a:rPr lang="fr-BE" sz="17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Responsables</a:t>
          </a:r>
        </a:p>
      </dgm:t>
    </dgm:pt>
    <dgm:pt modelId="{74961566-1B78-415F-A7C5-FFF21CE5F693}" type="parTrans" cxnId="{BBA75E1D-064F-46A1-AAC9-5C01F90D965F}">
      <dgm:prSet/>
      <dgm:spPr/>
      <dgm:t>
        <a:bodyPr/>
        <a:lstStyle/>
        <a:p>
          <a:endParaRPr lang="fr-BE"/>
        </a:p>
      </dgm:t>
    </dgm:pt>
    <dgm:pt modelId="{EAA1107A-FAC1-44D1-BF65-F209B806581D}" type="sibTrans" cxnId="{BBA75E1D-064F-46A1-AAC9-5C01F90D965F}">
      <dgm:prSet/>
      <dgm:spPr/>
      <dgm:t>
        <a:bodyPr/>
        <a:lstStyle/>
        <a:p>
          <a:endParaRPr lang="fr-BE"/>
        </a:p>
      </dgm:t>
    </dgm:pt>
    <dgm:pt modelId="{CDB1BF0D-53FF-4C59-B577-0C0FBE26EC89}">
      <dgm:prSet phldrT="[Texte]" custT="1"/>
      <dgm:spPr/>
      <dgm:t>
        <a:bodyPr/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17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Support informatique</a:t>
          </a:r>
        </a:p>
      </dgm:t>
    </dgm:pt>
    <dgm:pt modelId="{16F6157C-77F6-42D5-89E1-E02A530210C1}" type="parTrans" cxnId="{46EFF712-C9C1-4474-B7EE-B307C38F7477}">
      <dgm:prSet/>
      <dgm:spPr/>
      <dgm:t>
        <a:bodyPr/>
        <a:lstStyle/>
        <a:p>
          <a:endParaRPr lang="fr-BE"/>
        </a:p>
      </dgm:t>
    </dgm:pt>
    <dgm:pt modelId="{04F9A8E7-2D67-4C12-998C-8976826122D4}" type="sibTrans" cxnId="{46EFF712-C9C1-4474-B7EE-B307C38F7477}">
      <dgm:prSet/>
      <dgm:spPr/>
      <dgm:t>
        <a:bodyPr/>
        <a:lstStyle/>
        <a:p>
          <a:endParaRPr lang="fr-BE"/>
        </a:p>
      </dgm:t>
    </dgm:pt>
    <dgm:pt modelId="{12025F99-0766-43BC-9FB3-F880F823691F}">
      <dgm:prSet phldrT="[Texte]" custT="1"/>
      <dgm:spPr/>
      <dgm:t>
        <a:bodyPr/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17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Fournisseur de matériel</a:t>
          </a:r>
        </a:p>
      </dgm:t>
    </dgm:pt>
    <dgm:pt modelId="{741070D4-9C7C-4A2E-B6F4-013FD5E7A7E2}" type="parTrans" cxnId="{DF9BB122-2D23-4FCD-A8C7-2CA92C24C890}">
      <dgm:prSet/>
      <dgm:spPr/>
      <dgm:t>
        <a:bodyPr/>
        <a:lstStyle/>
        <a:p>
          <a:endParaRPr lang="fr-BE"/>
        </a:p>
      </dgm:t>
    </dgm:pt>
    <dgm:pt modelId="{16C3FA80-2516-4415-BBA3-4D40B94959F2}" type="sibTrans" cxnId="{DF9BB122-2D23-4FCD-A8C7-2CA92C24C890}">
      <dgm:prSet/>
      <dgm:spPr/>
      <dgm:t>
        <a:bodyPr/>
        <a:lstStyle/>
        <a:p>
          <a:endParaRPr lang="fr-BE"/>
        </a:p>
      </dgm:t>
    </dgm:pt>
    <dgm:pt modelId="{82E2B68D-40AF-4147-AA9D-926127BD6D1B}" type="pres">
      <dgm:prSet presAssocID="{CE2BD4F7-4606-47D6-ABC0-A24D91103877}" presName="Name0" presStyleCnt="0">
        <dgm:presLayoutVars>
          <dgm:dir/>
          <dgm:animLvl val="lvl"/>
          <dgm:resizeHandles val="exact"/>
        </dgm:presLayoutVars>
      </dgm:prSet>
      <dgm:spPr/>
    </dgm:pt>
    <dgm:pt modelId="{1C780B4F-94E7-4ECB-9E1E-2A83B45F743E}" type="pres">
      <dgm:prSet presAssocID="{71F44F14-75C1-47EE-B18F-CA9CD2B8806B}" presName="composite" presStyleCnt="0"/>
      <dgm:spPr/>
    </dgm:pt>
    <dgm:pt modelId="{D21F7743-ED13-49E3-A37A-2E1F6E065AC7}" type="pres">
      <dgm:prSet presAssocID="{71F44F14-75C1-47EE-B18F-CA9CD2B8806B}" presName="parTx" presStyleLbl="alignNode1" presStyleIdx="0" presStyleCnt="3" custLinFactNeighborX="-103" custLinFactNeighborY="237">
        <dgm:presLayoutVars>
          <dgm:chMax val="0"/>
          <dgm:chPref val="0"/>
          <dgm:bulletEnabled val="1"/>
        </dgm:presLayoutVars>
      </dgm:prSet>
      <dgm:spPr/>
    </dgm:pt>
    <dgm:pt modelId="{AEC9508E-8F8C-40C9-BFA3-788FB0E67675}" type="pres">
      <dgm:prSet presAssocID="{71F44F14-75C1-47EE-B18F-CA9CD2B8806B}" presName="desTx" presStyleLbl="alignAccFollowNode1" presStyleIdx="0" presStyleCnt="3">
        <dgm:presLayoutVars>
          <dgm:bulletEnabled val="1"/>
        </dgm:presLayoutVars>
      </dgm:prSet>
      <dgm:spPr/>
    </dgm:pt>
    <dgm:pt modelId="{5C297879-9D92-4A48-8979-98C8ADDCA6AB}" type="pres">
      <dgm:prSet presAssocID="{CFE43D44-8D38-426F-A46C-ED9FA01793FE}" presName="space" presStyleCnt="0"/>
      <dgm:spPr/>
    </dgm:pt>
    <dgm:pt modelId="{B82A895A-5F28-45ED-BC2D-55DEFEE8BB3B}" type="pres">
      <dgm:prSet presAssocID="{2DE4B32A-B9F3-456B-BB64-19DCCBAB9D68}" presName="composite" presStyleCnt="0"/>
      <dgm:spPr/>
    </dgm:pt>
    <dgm:pt modelId="{6DF85A1C-A439-4D3D-8D82-0FEB8B739B30}" type="pres">
      <dgm:prSet presAssocID="{2DE4B32A-B9F3-456B-BB64-19DCCBAB9D6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92C322E-BAA2-4735-8F35-F81318AC28F1}" type="pres">
      <dgm:prSet presAssocID="{2DE4B32A-B9F3-456B-BB64-19DCCBAB9D68}" presName="desTx" presStyleLbl="alignAccFollowNode1" presStyleIdx="1" presStyleCnt="3">
        <dgm:presLayoutVars>
          <dgm:bulletEnabled val="1"/>
        </dgm:presLayoutVars>
      </dgm:prSet>
      <dgm:spPr/>
    </dgm:pt>
    <dgm:pt modelId="{E4CADA34-7D2C-425C-88F4-E8BFC5D1DF24}" type="pres">
      <dgm:prSet presAssocID="{75504B46-4E16-4480-BC29-71B11AAC5AE7}" presName="space" presStyleCnt="0"/>
      <dgm:spPr/>
    </dgm:pt>
    <dgm:pt modelId="{6B57F8B4-5188-45D7-9C3F-F43BD01D204F}" type="pres">
      <dgm:prSet presAssocID="{64F0F3F1-40EA-45DE-9851-3D9091D40C07}" presName="composite" presStyleCnt="0"/>
      <dgm:spPr/>
    </dgm:pt>
    <dgm:pt modelId="{570BEB85-FFC1-4002-BD53-BF16E08BA2F2}" type="pres">
      <dgm:prSet presAssocID="{64F0F3F1-40EA-45DE-9851-3D9091D40C07}" presName="parTx" presStyleLbl="alignNode1" presStyleIdx="2" presStyleCnt="3" custLinFactNeighborX="103" custLinFactNeighborY="-714">
        <dgm:presLayoutVars>
          <dgm:chMax val="0"/>
          <dgm:chPref val="0"/>
          <dgm:bulletEnabled val="1"/>
        </dgm:presLayoutVars>
      </dgm:prSet>
      <dgm:spPr/>
    </dgm:pt>
    <dgm:pt modelId="{9EEC6553-D6D0-484D-9391-26F772521850}" type="pres">
      <dgm:prSet presAssocID="{64F0F3F1-40EA-45DE-9851-3D9091D40C0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2FAA50D-FDA4-4DEB-8327-A35A6515E911}" srcId="{2DE4B32A-B9F3-456B-BB64-19DCCBAB9D68}" destId="{4B404357-A711-43D9-AEB6-B84AE5053906}" srcOrd="1" destOrd="0" parTransId="{2F341047-F900-476D-83B2-28633ADBDD2F}" sibTransId="{310D0C53-115B-4266-AC12-00A400ACDA60}"/>
    <dgm:cxn modelId="{46EFF712-C9C1-4474-B7EE-B307C38F7477}" srcId="{64F0F3F1-40EA-45DE-9851-3D9091D40C07}" destId="{CDB1BF0D-53FF-4C59-B577-0C0FBE26EC89}" srcOrd="0" destOrd="0" parTransId="{16F6157C-77F6-42D5-89E1-E02A530210C1}" sibTransId="{04F9A8E7-2D67-4C12-998C-8976826122D4}"/>
    <dgm:cxn modelId="{51876215-7BEE-498D-B76F-D0D0AAE7E109}" type="presOf" srcId="{CE2BD4F7-4606-47D6-ABC0-A24D91103877}" destId="{82E2B68D-40AF-4147-AA9D-926127BD6D1B}" srcOrd="0" destOrd="0" presId="urn:microsoft.com/office/officeart/2005/8/layout/hList1"/>
    <dgm:cxn modelId="{BBA75E1D-064F-46A1-AAC9-5C01F90D965F}" srcId="{CE2BD4F7-4606-47D6-ABC0-A24D91103877}" destId="{64F0F3F1-40EA-45DE-9851-3D9091D40C07}" srcOrd="2" destOrd="0" parTransId="{74961566-1B78-415F-A7C5-FFF21CE5F693}" sibTransId="{EAA1107A-FAC1-44D1-BF65-F209B806581D}"/>
    <dgm:cxn modelId="{DF9BB122-2D23-4FCD-A8C7-2CA92C24C890}" srcId="{71F44F14-75C1-47EE-B18F-CA9CD2B8806B}" destId="{12025F99-0766-43BC-9FB3-F880F823691F}" srcOrd="1" destOrd="0" parTransId="{741070D4-9C7C-4A2E-B6F4-013FD5E7A7E2}" sibTransId="{16C3FA80-2516-4415-BBA3-4D40B94959F2}"/>
    <dgm:cxn modelId="{01E5C127-A2E6-45C3-A6BB-3EC74F6D7C25}" type="presOf" srcId="{CDB1BF0D-53FF-4C59-B577-0C0FBE26EC89}" destId="{9EEC6553-D6D0-484D-9391-26F772521850}" srcOrd="0" destOrd="0" presId="urn:microsoft.com/office/officeart/2005/8/layout/hList1"/>
    <dgm:cxn modelId="{BD630E2A-AC02-4BB5-8F14-8594D8D0D4BB}" type="presOf" srcId="{4B404357-A711-43D9-AEB6-B84AE5053906}" destId="{692C322E-BAA2-4735-8F35-F81318AC28F1}" srcOrd="0" destOrd="1" presId="urn:microsoft.com/office/officeart/2005/8/layout/hList1"/>
    <dgm:cxn modelId="{46C36038-394B-4937-9623-89AA02137A9F}" type="presOf" srcId="{BF19FE62-16F7-43A1-8A42-DFB85BD6465C}" destId="{692C322E-BAA2-4735-8F35-F81318AC28F1}" srcOrd="0" destOrd="0" presId="urn:microsoft.com/office/officeart/2005/8/layout/hList1"/>
    <dgm:cxn modelId="{4CD0385B-5518-452F-9B5D-8CDB76053A2C}" type="presOf" srcId="{2DE4B32A-B9F3-456B-BB64-19DCCBAB9D68}" destId="{6DF85A1C-A439-4D3D-8D82-0FEB8B739B30}" srcOrd="0" destOrd="0" presId="urn:microsoft.com/office/officeart/2005/8/layout/hList1"/>
    <dgm:cxn modelId="{DF609362-5D98-4C73-9299-037FC0904079}" type="presOf" srcId="{08E517CE-88ED-4DC4-AE73-D081CD7F2675}" destId="{AEC9508E-8F8C-40C9-BFA3-788FB0E67675}" srcOrd="0" destOrd="0" presId="urn:microsoft.com/office/officeart/2005/8/layout/hList1"/>
    <dgm:cxn modelId="{F5BDB065-8DBF-423C-B1E9-F3C36EFCD2F0}" type="presOf" srcId="{12025F99-0766-43BC-9FB3-F880F823691F}" destId="{AEC9508E-8F8C-40C9-BFA3-788FB0E67675}" srcOrd="0" destOrd="1" presId="urn:microsoft.com/office/officeart/2005/8/layout/hList1"/>
    <dgm:cxn modelId="{2C4D1052-4063-4785-9192-73C6E0C96CE4}" type="presOf" srcId="{64F0F3F1-40EA-45DE-9851-3D9091D40C07}" destId="{570BEB85-FFC1-4002-BD53-BF16E08BA2F2}" srcOrd="0" destOrd="0" presId="urn:microsoft.com/office/officeart/2005/8/layout/hList1"/>
    <dgm:cxn modelId="{6E879174-0BA6-481D-997B-002A417456C7}" srcId="{71F44F14-75C1-47EE-B18F-CA9CD2B8806B}" destId="{08E517CE-88ED-4DC4-AE73-D081CD7F2675}" srcOrd="0" destOrd="0" parTransId="{76875E4D-39EE-47A0-8BA7-A56DE9621FBC}" sibTransId="{2911532C-EB18-45D0-B62E-87B1B68E3972}"/>
    <dgm:cxn modelId="{7EC16BA8-49FE-4FE0-B88E-B7B95E688B56}" srcId="{CE2BD4F7-4606-47D6-ABC0-A24D91103877}" destId="{2DE4B32A-B9F3-456B-BB64-19DCCBAB9D68}" srcOrd="1" destOrd="0" parTransId="{70F906A9-BDD0-4114-8285-89F411957395}" sibTransId="{75504B46-4E16-4480-BC29-71B11AAC5AE7}"/>
    <dgm:cxn modelId="{DE5CD3C2-1583-40D6-ACE1-D5C9E392AA0D}" type="presOf" srcId="{71F44F14-75C1-47EE-B18F-CA9CD2B8806B}" destId="{D21F7743-ED13-49E3-A37A-2E1F6E065AC7}" srcOrd="0" destOrd="0" presId="urn:microsoft.com/office/officeart/2005/8/layout/hList1"/>
    <dgm:cxn modelId="{4984E7C7-092C-473E-838D-8810C8AC58A5}" srcId="{CE2BD4F7-4606-47D6-ABC0-A24D91103877}" destId="{71F44F14-75C1-47EE-B18F-CA9CD2B8806B}" srcOrd="0" destOrd="0" parTransId="{D9C394B4-A1B8-4032-A46A-BC6AC9AACCE3}" sibTransId="{CFE43D44-8D38-426F-A46C-ED9FA01793FE}"/>
    <dgm:cxn modelId="{D0FEFAF4-09E3-4B2F-BB84-1C7808C897BD}" srcId="{2DE4B32A-B9F3-456B-BB64-19DCCBAB9D68}" destId="{BF19FE62-16F7-43A1-8A42-DFB85BD6465C}" srcOrd="0" destOrd="0" parTransId="{0713418E-CB91-4FCD-B023-0204D5E27A85}" sibTransId="{8042A95D-1C0F-4A0A-869F-2797B0B25EAB}"/>
    <dgm:cxn modelId="{330D22B7-07CB-4966-821E-90CFCDEF6E99}" type="presParOf" srcId="{82E2B68D-40AF-4147-AA9D-926127BD6D1B}" destId="{1C780B4F-94E7-4ECB-9E1E-2A83B45F743E}" srcOrd="0" destOrd="0" presId="urn:microsoft.com/office/officeart/2005/8/layout/hList1"/>
    <dgm:cxn modelId="{7345B162-4B4A-48FA-9F7F-90E898C4CB86}" type="presParOf" srcId="{1C780B4F-94E7-4ECB-9E1E-2A83B45F743E}" destId="{D21F7743-ED13-49E3-A37A-2E1F6E065AC7}" srcOrd="0" destOrd="0" presId="urn:microsoft.com/office/officeart/2005/8/layout/hList1"/>
    <dgm:cxn modelId="{0052E72A-EDCD-462A-A1D3-5E0B90A7ECBD}" type="presParOf" srcId="{1C780B4F-94E7-4ECB-9E1E-2A83B45F743E}" destId="{AEC9508E-8F8C-40C9-BFA3-788FB0E67675}" srcOrd="1" destOrd="0" presId="urn:microsoft.com/office/officeart/2005/8/layout/hList1"/>
    <dgm:cxn modelId="{1842B6D7-C1A0-495B-AC03-E4079F40E5F2}" type="presParOf" srcId="{82E2B68D-40AF-4147-AA9D-926127BD6D1B}" destId="{5C297879-9D92-4A48-8979-98C8ADDCA6AB}" srcOrd="1" destOrd="0" presId="urn:microsoft.com/office/officeart/2005/8/layout/hList1"/>
    <dgm:cxn modelId="{4BE7EA9B-B5B0-4F16-B231-1689860C0458}" type="presParOf" srcId="{82E2B68D-40AF-4147-AA9D-926127BD6D1B}" destId="{B82A895A-5F28-45ED-BC2D-55DEFEE8BB3B}" srcOrd="2" destOrd="0" presId="urn:microsoft.com/office/officeart/2005/8/layout/hList1"/>
    <dgm:cxn modelId="{882F566F-5E0D-4669-B3C1-CC9E82F2959D}" type="presParOf" srcId="{B82A895A-5F28-45ED-BC2D-55DEFEE8BB3B}" destId="{6DF85A1C-A439-4D3D-8D82-0FEB8B739B30}" srcOrd="0" destOrd="0" presId="urn:microsoft.com/office/officeart/2005/8/layout/hList1"/>
    <dgm:cxn modelId="{0E38EA25-722A-4FB4-A3EC-544FCD9650D5}" type="presParOf" srcId="{B82A895A-5F28-45ED-BC2D-55DEFEE8BB3B}" destId="{692C322E-BAA2-4735-8F35-F81318AC28F1}" srcOrd="1" destOrd="0" presId="urn:microsoft.com/office/officeart/2005/8/layout/hList1"/>
    <dgm:cxn modelId="{212D6B22-6C0E-458B-9263-E243944641DB}" type="presParOf" srcId="{82E2B68D-40AF-4147-AA9D-926127BD6D1B}" destId="{E4CADA34-7D2C-425C-88F4-E8BFC5D1DF24}" srcOrd="3" destOrd="0" presId="urn:microsoft.com/office/officeart/2005/8/layout/hList1"/>
    <dgm:cxn modelId="{E7D89B27-7038-47E9-889C-5E33AE472F75}" type="presParOf" srcId="{82E2B68D-40AF-4147-AA9D-926127BD6D1B}" destId="{6B57F8B4-5188-45D7-9C3F-F43BD01D204F}" srcOrd="4" destOrd="0" presId="urn:microsoft.com/office/officeart/2005/8/layout/hList1"/>
    <dgm:cxn modelId="{9C44A7E9-270C-4595-B72F-4A9386DE8CEF}" type="presParOf" srcId="{6B57F8B4-5188-45D7-9C3F-F43BD01D204F}" destId="{570BEB85-FFC1-4002-BD53-BF16E08BA2F2}" srcOrd="0" destOrd="0" presId="urn:microsoft.com/office/officeart/2005/8/layout/hList1"/>
    <dgm:cxn modelId="{E494454E-AFDE-4629-AAD0-E8D2A71B2C8C}" type="presParOf" srcId="{6B57F8B4-5188-45D7-9C3F-F43BD01D204F}" destId="{9EEC6553-D6D0-484D-9391-26F77252185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85FE2C-ADA6-4C86-886B-04BC6B58DAF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D061BC8-03C6-447A-8D2F-E81817062E87}">
      <dgm:prSet phldrT="[Texte]"/>
      <dgm:spPr/>
      <dgm:t>
        <a:bodyPr/>
        <a:lstStyle/>
        <a:p>
          <a:r>
            <a:rPr lang="fr-FR" dirty="0"/>
            <a:t>Connaitre</a:t>
          </a:r>
          <a:endParaRPr lang="fr-BE" dirty="0"/>
        </a:p>
      </dgm:t>
    </dgm:pt>
    <dgm:pt modelId="{BBE7BE07-F730-41A2-8C4A-8E8C0466A1F4}" type="parTrans" cxnId="{DBDB10D0-0630-422F-8BF4-0D0F117FCF77}">
      <dgm:prSet/>
      <dgm:spPr/>
      <dgm:t>
        <a:bodyPr/>
        <a:lstStyle/>
        <a:p>
          <a:endParaRPr lang="fr-BE"/>
        </a:p>
      </dgm:t>
    </dgm:pt>
    <dgm:pt modelId="{6DA568A0-69DA-4260-AAC9-5BC7258BC92F}" type="sibTrans" cxnId="{DBDB10D0-0630-422F-8BF4-0D0F117FCF77}">
      <dgm:prSet/>
      <dgm:spPr/>
      <dgm:t>
        <a:bodyPr/>
        <a:lstStyle/>
        <a:p>
          <a:endParaRPr lang="fr-BE"/>
        </a:p>
      </dgm:t>
    </dgm:pt>
    <dgm:pt modelId="{1A7FAD86-7478-46C8-98A9-AE9787F28AE8}">
      <dgm:prSet phldrT="[Texte]"/>
      <dgm:spPr/>
      <dgm:t>
        <a:bodyPr/>
        <a:lstStyle/>
        <a:p>
          <a:r>
            <a:rPr lang="fr-FR" dirty="0"/>
            <a:t>Rentrer</a:t>
          </a:r>
          <a:endParaRPr lang="fr-BE" dirty="0"/>
        </a:p>
      </dgm:t>
    </dgm:pt>
    <dgm:pt modelId="{DF36E316-5DAF-416D-9D4A-8AE47E62B1C1}" type="parTrans" cxnId="{4B0A4FE1-FAC5-4F6E-8A17-9D2F73CDE0BD}">
      <dgm:prSet/>
      <dgm:spPr/>
      <dgm:t>
        <a:bodyPr/>
        <a:lstStyle/>
        <a:p>
          <a:endParaRPr lang="fr-BE"/>
        </a:p>
      </dgm:t>
    </dgm:pt>
    <dgm:pt modelId="{2823808E-D13A-4D58-8AE1-C749554F3D4C}" type="sibTrans" cxnId="{4B0A4FE1-FAC5-4F6E-8A17-9D2F73CDE0BD}">
      <dgm:prSet/>
      <dgm:spPr/>
      <dgm:t>
        <a:bodyPr/>
        <a:lstStyle/>
        <a:p>
          <a:endParaRPr lang="fr-BE"/>
        </a:p>
      </dgm:t>
    </dgm:pt>
    <dgm:pt modelId="{390C0235-8EF1-4050-BB47-756128F2B28F}">
      <dgm:prSet phldrT="[Texte]"/>
      <dgm:spPr/>
      <dgm:t>
        <a:bodyPr/>
        <a:lstStyle/>
        <a:p>
          <a:r>
            <a:rPr lang="fr-FR" dirty="0"/>
            <a:t>Trouver</a:t>
          </a:r>
          <a:endParaRPr lang="fr-BE" dirty="0"/>
        </a:p>
      </dgm:t>
    </dgm:pt>
    <dgm:pt modelId="{F0BBF49B-3B62-4D66-9132-822D2DFF906C}" type="parTrans" cxnId="{98EE1C83-9BD6-41AD-B472-C4F8C848E73D}">
      <dgm:prSet/>
      <dgm:spPr/>
      <dgm:t>
        <a:bodyPr/>
        <a:lstStyle/>
        <a:p>
          <a:endParaRPr lang="fr-BE"/>
        </a:p>
      </dgm:t>
    </dgm:pt>
    <dgm:pt modelId="{EFEB8821-148C-4F2F-BEC4-DB21C80B179F}" type="sibTrans" cxnId="{98EE1C83-9BD6-41AD-B472-C4F8C848E73D}">
      <dgm:prSet/>
      <dgm:spPr/>
      <dgm:t>
        <a:bodyPr/>
        <a:lstStyle/>
        <a:p>
          <a:endParaRPr lang="fr-BE"/>
        </a:p>
      </dgm:t>
    </dgm:pt>
    <dgm:pt modelId="{5B16001A-2EE9-430E-BE0B-C9DD371F31C9}">
      <dgm:prSet phldrT="[Texte]"/>
      <dgm:spPr/>
      <dgm:t>
        <a:bodyPr/>
        <a:lstStyle/>
        <a:p>
          <a:r>
            <a:rPr lang="fr-FR" dirty="0"/>
            <a:t>Exploiter</a:t>
          </a:r>
          <a:endParaRPr lang="fr-BE" dirty="0"/>
        </a:p>
      </dgm:t>
    </dgm:pt>
    <dgm:pt modelId="{9ABB93A7-9BB7-497C-8F85-74D9BD9B8028}" type="parTrans" cxnId="{8FE435DF-49B4-4DB5-82E6-E5F8C64790E6}">
      <dgm:prSet/>
      <dgm:spPr/>
      <dgm:t>
        <a:bodyPr/>
        <a:lstStyle/>
        <a:p>
          <a:endParaRPr lang="fr-BE"/>
        </a:p>
      </dgm:t>
    </dgm:pt>
    <dgm:pt modelId="{D2659DC4-49C4-4595-94EF-A7D1D7DDD1AF}" type="sibTrans" cxnId="{8FE435DF-49B4-4DB5-82E6-E5F8C64790E6}">
      <dgm:prSet/>
      <dgm:spPr/>
      <dgm:t>
        <a:bodyPr/>
        <a:lstStyle/>
        <a:p>
          <a:endParaRPr lang="fr-BE"/>
        </a:p>
      </dgm:t>
    </dgm:pt>
    <dgm:pt modelId="{AE17A36F-4E87-4A2E-98EF-C5E63E6ACA59}" type="pres">
      <dgm:prSet presAssocID="{E485FE2C-ADA6-4C86-886B-04BC6B58DAF1}" presName="Name0" presStyleCnt="0">
        <dgm:presLayoutVars>
          <dgm:dir/>
          <dgm:animLvl val="lvl"/>
          <dgm:resizeHandles val="exact"/>
        </dgm:presLayoutVars>
      </dgm:prSet>
      <dgm:spPr/>
    </dgm:pt>
    <dgm:pt modelId="{6C3DBBF9-638F-4A2B-BADC-57391691B181}" type="pres">
      <dgm:prSet presAssocID="{2D061BC8-03C6-447A-8D2F-E81817062E8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DEB1A8E-0B6E-4DDC-A84D-714341AAA647}" type="pres">
      <dgm:prSet presAssocID="{6DA568A0-69DA-4260-AAC9-5BC7258BC92F}" presName="parTxOnlySpace" presStyleCnt="0"/>
      <dgm:spPr/>
    </dgm:pt>
    <dgm:pt modelId="{999DD561-8FF3-4019-814F-847B23CD33D7}" type="pres">
      <dgm:prSet presAssocID="{1A7FAD86-7478-46C8-98A9-AE9787F28AE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A6DCED7-B1B9-47EC-9A99-18FCB25EA6DD}" type="pres">
      <dgm:prSet presAssocID="{2823808E-D13A-4D58-8AE1-C749554F3D4C}" presName="parTxOnlySpace" presStyleCnt="0"/>
      <dgm:spPr/>
    </dgm:pt>
    <dgm:pt modelId="{BB04A9E7-4DB6-48DA-BDE8-F9E25A47517D}" type="pres">
      <dgm:prSet presAssocID="{390C0235-8EF1-4050-BB47-756128F2B28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85F4DB2-8118-4672-BF41-2124A2B34369}" type="pres">
      <dgm:prSet presAssocID="{EFEB8821-148C-4F2F-BEC4-DB21C80B179F}" presName="parTxOnlySpace" presStyleCnt="0"/>
      <dgm:spPr/>
    </dgm:pt>
    <dgm:pt modelId="{2B9032C2-C5D4-4100-B8AC-AEFADEDFAD00}" type="pres">
      <dgm:prSet presAssocID="{5B16001A-2EE9-430E-BE0B-C9DD371F31C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07C7443-3430-4502-8D4C-1F22D8F134EA}" type="presOf" srcId="{E485FE2C-ADA6-4C86-886B-04BC6B58DAF1}" destId="{AE17A36F-4E87-4A2E-98EF-C5E63E6ACA59}" srcOrd="0" destOrd="0" presId="urn:microsoft.com/office/officeart/2005/8/layout/chevron1"/>
    <dgm:cxn modelId="{BF213D65-470B-449A-9F54-7CA0CA78F901}" type="presOf" srcId="{1A7FAD86-7478-46C8-98A9-AE9787F28AE8}" destId="{999DD561-8FF3-4019-814F-847B23CD33D7}" srcOrd="0" destOrd="0" presId="urn:microsoft.com/office/officeart/2005/8/layout/chevron1"/>
    <dgm:cxn modelId="{CF0F397C-3735-432A-B329-1FB83459ACA0}" type="presOf" srcId="{5B16001A-2EE9-430E-BE0B-C9DD371F31C9}" destId="{2B9032C2-C5D4-4100-B8AC-AEFADEDFAD00}" srcOrd="0" destOrd="0" presId="urn:microsoft.com/office/officeart/2005/8/layout/chevron1"/>
    <dgm:cxn modelId="{8A4BE081-46AF-4073-A5C8-3EBCF1E2F74A}" type="presOf" srcId="{2D061BC8-03C6-447A-8D2F-E81817062E87}" destId="{6C3DBBF9-638F-4A2B-BADC-57391691B181}" srcOrd="0" destOrd="0" presId="urn:microsoft.com/office/officeart/2005/8/layout/chevron1"/>
    <dgm:cxn modelId="{98EE1C83-9BD6-41AD-B472-C4F8C848E73D}" srcId="{E485FE2C-ADA6-4C86-886B-04BC6B58DAF1}" destId="{390C0235-8EF1-4050-BB47-756128F2B28F}" srcOrd="2" destOrd="0" parTransId="{F0BBF49B-3B62-4D66-9132-822D2DFF906C}" sibTransId="{EFEB8821-148C-4F2F-BEC4-DB21C80B179F}"/>
    <dgm:cxn modelId="{E2F8669F-661F-4E13-A1BE-F8A51880AB54}" type="presOf" srcId="{390C0235-8EF1-4050-BB47-756128F2B28F}" destId="{BB04A9E7-4DB6-48DA-BDE8-F9E25A47517D}" srcOrd="0" destOrd="0" presId="urn:microsoft.com/office/officeart/2005/8/layout/chevron1"/>
    <dgm:cxn modelId="{DBDB10D0-0630-422F-8BF4-0D0F117FCF77}" srcId="{E485FE2C-ADA6-4C86-886B-04BC6B58DAF1}" destId="{2D061BC8-03C6-447A-8D2F-E81817062E87}" srcOrd="0" destOrd="0" parTransId="{BBE7BE07-F730-41A2-8C4A-8E8C0466A1F4}" sibTransId="{6DA568A0-69DA-4260-AAC9-5BC7258BC92F}"/>
    <dgm:cxn modelId="{8FE435DF-49B4-4DB5-82E6-E5F8C64790E6}" srcId="{E485FE2C-ADA6-4C86-886B-04BC6B58DAF1}" destId="{5B16001A-2EE9-430E-BE0B-C9DD371F31C9}" srcOrd="3" destOrd="0" parTransId="{9ABB93A7-9BB7-497C-8F85-74D9BD9B8028}" sibTransId="{D2659DC4-49C4-4595-94EF-A7D1D7DDD1AF}"/>
    <dgm:cxn modelId="{4B0A4FE1-FAC5-4F6E-8A17-9D2F73CDE0BD}" srcId="{E485FE2C-ADA6-4C86-886B-04BC6B58DAF1}" destId="{1A7FAD86-7478-46C8-98A9-AE9787F28AE8}" srcOrd="1" destOrd="0" parTransId="{DF36E316-5DAF-416D-9D4A-8AE47E62B1C1}" sibTransId="{2823808E-D13A-4D58-8AE1-C749554F3D4C}"/>
    <dgm:cxn modelId="{642C9DF3-C2E5-4D7B-81EE-B6598FD0810D}" type="presParOf" srcId="{AE17A36F-4E87-4A2E-98EF-C5E63E6ACA59}" destId="{6C3DBBF9-638F-4A2B-BADC-57391691B181}" srcOrd="0" destOrd="0" presId="urn:microsoft.com/office/officeart/2005/8/layout/chevron1"/>
    <dgm:cxn modelId="{CBB1C13A-E951-422E-8BBD-3FEFA835C038}" type="presParOf" srcId="{AE17A36F-4E87-4A2E-98EF-C5E63E6ACA59}" destId="{0DEB1A8E-0B6E-4DDC-A84D-714341AAA647}" srcOrd="1" destOrd="0" presId="urn:microsoft.com/office/officeart/2005/8/layout/chevron1"/>
    <dgm:cxn modelId="{5EB9BC54-E821-4A20-B745-FEE59A476905}" type="presParOf" srcId="{AE17A36F-4E87-4A2E-98EF-C5E63E6ACA59}" destId="{999DD561-8FF3-4019-814F-847B23CD33D7}" srcOrd="2" destOrd="0" presId="urn:microsoft.com/office/officeart/2005/8/layout/chevron1"/>
    <dgm:cxn modelId="{41E28866-94AD-47C7-AC7D-00D29E9C6DA1}" type="presParOf" srcId="{AE17A36F-4E87-4A2E-98EF-C5E63E6ACA59}" destId="{3A6DCED7-B1B9-47EC-9A99-18FCB25EA6DD}" srcOrd="3" destOrd="0" presId="urn:microsoft.com/office/officeart/2005/8/layout/chevron1"/>
    <dgm:cxn modelId="{10F9B6B8-0B4A-4809-9A8B-B7F1AB59F0B8}" type="presParOf" srcId="{AE17A36F-4E87-4A2E-98EF-C5E63E6ACA59}" destId="{BB04A9E7-4DB6-48DA-BDE8-F9E25A47517D}" srcOrd="4" destOrd="0" presId="urn:microsoft.com/office/officeart/2005/8/layout/chevron1"/>
    <dgm:cxn modelId="{87FC5C9F-2C6B-4C79-8525-CB8813E875A4}" type="presParOf" srcId="{AE17A36F-4E87-4A2E-98EF-C5E63E6ACA59}" destId="{085F4DB2-8118-4672-BF41-2124A2B34369}" srcOrd="5" destOrd="0" presId="urn:microsoft.com/office/officeart/2005/8/layout/chevron1"/>
    <dgm:cxn modelId="{1D779037-0D07-408E-AE75-86FE8F46C82C}" type="presParOf" srcId="{AE17A36F-4E87-4A2E-98EF-C5E63E6ACA59}" destId="{2B9032C2-C5D4-4100-B8AC-AEFADEDFAD0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F9F652D-11F1-45F0-ACF5-6D150B5A64BB}" type="doc">
      <dgm:prSet loTypeId="urn:microsoft.com/office/officeart/2005/8/layout/hList1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fr-BE"/>
        </a:p>
      </dgm:t>
    </dgm:pt>
    <dgm:pt modelId="{1D42C0B4-5249-4360-B7FC-F52172B91D66}">
      <dgm:prSet phldrT="[Texte]"/>
      <dgm:spPr/>
      <dgm:t>
        <a:bodyPr/>
        <a:lstStyle/>
        <a:p>
          <a:r>
            <a:rPr lang="fr-BE" dirty="0"/>
            <a:t>Espionnage</a:t>
          </a:r>
        </a:p>
      </dgm:t>
    </dgm:pt>
    <dgm:pt modelId="{83C9BD2E-D784-4477-AAC1-B637618AB425}" type="parTrans" cxnId="{D657C891-9347-43C4-88AA-F9D6DF98994C}">
      <dgm:prSet/>
      <dgm:spPr/>
      <dgm:t>
        <a:bodyPr/>
        <a:lstStyle/>
        <a:p>
          <a:endParaRPr lang="fr-BE"/>
        </a:p>
      </dgm:t>
    </dgm:pt>
    <dgm:pt modelId="{F64314B6-785C-409C-8C16-C466FC517231}" type="sibTrans" cxnId="{D657C891-9347-43C4-88AA-F9D6DF98994C}">
      <dgm:prSet/>
      <dgm:spPr/>
      <dgm:t>
        <a:bodyPr/>
        <a:lstStyle/>
        <a:p>
          <a:endParaRPr lang="fr-BE"/>
        </a:p>
      </dgm:t>
    </dgm:pt>
    <dgm:pt modelId="{52722019-49CB-491D-9C7B-2290E81C2283}">
      <dgm:prSet phldrT="[Texte]"/>
      <dgm:spPr/>
      <dgm:t>
        <a:bodyPr/>
        <a:lstStyle/>
        <a:p>
          <a:r>
            <a:rPr lang="fr-BE" dirty="0"/>
            <a:t>Exfiltration de données</a:t>
          </a:r>
        </a:p>
      </dgm:t>
    </dgm:pt>
    <dgm:pt modelId="{27EDC249-A97C-4083-96DD-2CBAB542786A}" type="parTrans" cxnId="{69621EBB-C903-42E5-B5A2-8C05784FF167}">
      <dgm:prSet/>
      <dgm:spPr/>
      <dgm:t>
        <a:bodyPr/>
        <a:lstStyle/>
        <a:p>
          <a:endParaRPr lang="fr-BE"/>
        </a:p>
      </dgm:t>
    </dgm:pt>
    <dgm:pt modelId="{A96E4D17-3B02-4E46-B4E7-B0DF69FC3D8A}" type="sibTrans" cxnId="{69621EBB-C903-42E5-B5A2-8C05784FF167}">
      <dgm:prSet/>
      <dgm:spPr/>
      <dgm:t>
        <a:bodyPr/>
        <a:lstStyle/>
        <a:p>
          <a:endParaRPr lang="fr-BE"/>
        </a:p>
      </dgm:t>
    </dgm:pt>
    <dgm:pt modelId="{C20540AB-123B-400E-93F7-F042B97BAB97}">
      <dgm:prSet phldrT="[Texte]"/>
      <dgm:spPr/>
      <dgm:t>
        <a:bodyPr/>
        <a:lstStyle/>
        <a:p>
          <a:r>
            <a:rPr lang="fr-BE" dirty="0"/>
            <a:t>Observation ou écoute passive à distance (drone, matériel d’écoute, etc.) </a:t>
          </a:r>
        </a:p>
      </dgm:t>
    </dgm:pt>
    <dgm:pt modelId="{B8A61D3B-5CF6-4B63-9FB4-6254798954AF}" type="parTrans" cxnId="{FD4EE4F8-76DC-4C52-A916-FC5D0E6EC8BF}">
      <dgm:prSet/>
      <dgm:spPr/>
      <dgm:t>
        <a:bodyPr/>
        <a:lstStyle/>
        <a:p>
          <a:endParaRPr lang="fr-BE"/>
        </a:p>
      </dgm:t>
    </dgm:pt>
    <dgm:pt modelId="{6AFA3FEC-DA47-43BF-B48A-02A7FD8C30CB}" type="sibTrans" cxnId="{FD4EE4F8-76DC-4C52-A916-FC5D0E6EC8BF}">
      <dgm:prSet/>
      <dgm:spPr/>
      <dgm:t>
        <a:bodyPr/>
        <a:lstStyle/>
        <a:p>
          <a:endParaRPr lang="fr-BE"/>
        </a:p>
      </dgm:t>
    </dgm:pt>
    <dgm:pt modelId="{DC16EA5C-CB09-4420-9D3C-116F47C31755}">
      <dgm:prSet phldrT="[Texte]"/>
      <dgm:spPr/>
      <dgm:t>
        <a:bodyPr/>
        <a:lstStyle/>
        <a:p>
          <a:r>
            <a:rPr lang="fr-BE" dirty="0"/>
            <a:t>Entrave au fonctionnement (sabotage, neutralisation) </a:t>
          </a:r>
        </a:p>
      </dgm:t>
    </dgm:pt>
    <dgm:pt modelId="{2B9C3CDF-7F76-49D3-8D63-89E90DEB045D}" type="parTrans" cxnId="{AD619B38-0A5A-46E4-864D-EE592ED0DA72}">
      <dgm:prSet/>
      <dgm:spPr/>
      <dgm:t>
        <a:bodyPr/>
        <a:lstStyle/>
        <a:p>
          <a:endParaRPr lang="fr-BE"/>
        </a:p>
      </dgm:t>
    </dgm:pt>
    <dgm:pt modelId="{BCE9C341-FE89-4E7A-A18E-837CB897CB8D}" type="sibTrans" cxnId="{AD619B38-0A5A-46E4-864D-EE592ED0DA72}">
      <dgm:prSet/>
      <dgm:spPr/>
      <dgm:t>
        <a:bodyPr/>
        <a:lstStyle/>
        <a:p>
          <a:endParaRPr lang="fr-BE"/>
        </a:p>
      </dgm:t>
    </dgm:pt>
    <dgm:pt modelId="{2D0580DC-9391-4CA5-87B5-D834BCF4574B}">
      <dgm:prSet phldrT="[Texte]"/>
      <dgm:spPr/>
      <dgm:t>
        <a:bodyPr/>
        <a:lstStyle/>
        <a:p>
          <a:r>
            <a:rPr lang="fr-BE" dirty="0"/>
            <a:t>Attaque par déni de service distribué (DDoS)</a:t>
          </a:r>
        </a:p>
      </dgm:t>
    </dgm:pt>
    <dgm:pt modelId="{87B1D843-B94D-4471-A5CE-9543B87D6055}" type="parTrans" cxnId="{DBC728A1-9447-4692-B360-3F432DF88A92}">
      <dgm:prSet/>
      <dgm:spPr/>
      <dgm:t>
        <a:bodyPr/>
        <a:lstStyle/>
        <a:p>
          <a:endParaRPr lang="fr-BE"/>
        </a:p>
      </dgm:t>
    </dgm:pt>
    <dgm:pt modelId="{AA366E8C-DFBD-488F-A3CA-E697D7667935}" type="sibTrans" cxnId="{DBC728A1-9447-4692-B360-3F432DF88A92}">
      <dgm:prSet/>
      <dgm:spPr/>
      <dgm:t>
        <a:bodyPr/>
        <a:lstStyle/>
        <a:p>
          <a:endParaRPr lang="fr-BE"/>
        </a:p>
      </dgm:t>
    </dgm:pt>
    <dgm:pt modelId="{7B6D83C0-7FCE-48A0-977D-320E57FC2218}">
      <dgm:prSet phldrT="[Texte]"/>
      <dgm:spPr/>
      <dgm:t>
        <a:bodyPr/>
        <a:lstStyle/>
        <a:p>
          <a:r>
            <a:rPr lang="fr-BE" dirty="0"/>
            <a:t>Interception et exploitation de signaux parasites compromettants </a:t>
          </a:r>
        </a:p>
      </dgm:t>
    </dgm:pt>
    <dgm:pt modelId="{EA32FD6C-F65E-407D-857B-3D87AF6C68C2}" type="parTrans" cxnId="{E42785AE-881D-404B-A102-7ED5857F84EE}">
      <dgm:prSet/>
      <dgm:spPr/>
      <dgm:t>
        <a:bodyPr/>
        <a:lstStyle/>
        <a:p>
          <a:endParaRPr lang="fr-BE"/>
        </a:p>
      </dgm:t>
    </dgm:pt>
    <dgm:pt modelId="{E218143B-4DF7-4FB0-9C9F-A31DF126D338}" type="sibTrans" cxnId="{E42785AE-881D-404B-A102-7ED5857F84EE}">
      <dgm:prSet/>
      <dgm:spPr/>
      <dgm:t>
        <a:bodyPr/>
        <a:lstStyle/>
        <a:p>
          <a:endParaRPr lang="fr-BE"/>
        </a:p>
      </dgm:t>
    </dgm:pt>
    <dgm:pt modelId="{052BD3ED-E020-47C9-BF94-15ED24CC58E7}">
      <dgm:prSet phldrT="[Texte]"/>
      <dgm:spPr/>
      <dgm:t>
        <a:bodyPr/>
        <a:lstStyle/>
        <a:p>
          <a:r>
            <a:rPr lang="fr-BE" dirty="0"/>
            <a:t>Atteinte à l’intégrité d’un bien support ou d’une donnée (effacement, chiffrement, altération)</a:t>
          </a:r>
        </a:p>
      </dgm:t>
    </dgm:pt>
    <dgm:pt modelId="{021E50C0-8FAC-4AF5-9267-AB6DAA923669}" type="parTrans" cxnId="{74EE7912-25BF-473F-9934-2C34380FBA0F}">
      <dgm:prSet/>
      <dgm:spPr/>
      <dgm:t>
        <a:bodyPr/>
        <a:lstStyle/>
        <a:p>
          <a:endParaRPr lang="fr-BE"/>
        </a:p>
      </dgm:t>
    </dgm:pt>
    <dgm:pt modelId="{E7050C4D-0C5F-4501-858D-11DF83297522}" type="sibTrans" cxnId="{74EE7912-25BF-473F-9934-2C34380FBA0F}">
      <dgm:prSet/>
      <dgm:spPr/>
      <dgm:t>
        <a:bodyPr/>
        <a:lstStyle/>
        <a:p>
          <a:endParaRPr lang="fr-BE"/>
        </a:p>
      </dgm:t>
    </dgm:pt>
    <dgm:pt modelId="{741261F7-2AEB-43B3-AFEA-B948E8A326E0}">
      <dgm:prSet phldrT="[Texte]"/>
      <dgm:spPr/>
      <dgm:t>
        <a:bodyPr/>
        <a:lstStyle/>
        <a:p>
          <a:r>
            <a:rPr lang="fr-BE" dirty="0"/>
            <a:t>Brouillage d’un bien support </a:t>
          </a:r>
        </a:p>
      </dgm:t>
    </dgm:pt>
    <dgm:pt modelId="{C3F5AC25-B6BA-44A9-B102-163529F081F5}" type="parTrans" cxnId="{95EE322B-0308-4F50-80D7-B28EC89C5C36}">
      <dgm:prSet/>
      <dgm:spPr/>
      <dgm:t>
        <a:bodyPr/>
        <a:lstStyle/>
        <a:p>
          <a:endParaRPr lang="fr-BE"/>
        </a:p>
      </dgm:t>
    </dgm:pt>
    <dgm:pt modelId="{5A32A76F-44FA-4B48-AFB9-4153DF85A793}" type="sibTrans" cxnId="{95EE322B-0308-4F50-80D7-B28EC89C5C36}">
      <dgm:prSet/>
      <dgm:spPr/>
      <dgm:t>
        <a:bodyPr/>
        <a:lstStyle/>
        <a:p>
          <a:endParaRPr lang="fr-BE"/>
        </a:p>
      </dgm:t>
    </dgm:pt>
    <dgm:pt modelId="{26EED934-9333-4D78-815B-C160383F4A66}">
      <dgm:prSet phldrT="[Texte]"/>
      <dgm:spPr/>
      <dgm:t>
        <a:bodyPr/>
        <a:lstStyle/>
        <a:p>
          <a:r>
            <a:rPr lang="fr-BE"/>
            <a:t>Leurre</a:t>
          </a:r>
          <a:endParaRPr lang="fr-BE" dirty="0"/>
        </a:p>
      </dgm:t>
    </dgm:pt>
    <dgm:pt modelId="{F3B3EDD7-6308-48B6-A2D2-E0B8CE7A07B5}" type="parTrans" cxnId="{2D4A55DB-8DA0-42F0-BCE8-00E8ECDEC723}">
      <dgm:prSet/>
      <dgm:spPr/>
      <dgm:t>
        <a:bodyPr/>
        <a:lstStyle/>
        <a:p>
          <a:endParaRPr lang="fr-BE"/>
        </a:p>
      </dgm:t>
    </dgm:pt>
    <dgm:pt modelId="{C3C34181-D453-429E-8507-BB4BE0779041}" type="sibTrans" cxnId="{2D4A55DB-8DA0-42F0-BCE8-00E8ECDEC723}">
      <dgm:prSet/>
      <dgm:spPr/>
      <dgm:t>
        <a:bodyPr/>
        <a:lstStyle/>
        <a:p>
          <a:endParaRPr lang="fr-BE"/>
        </a:p>
      </dgm:t>
    </dgm:pt>
    <dgm:pt modelId="{D77263EE-036D-4254-808B-B68B5D76F245}" type="pres">
      <dgm:prSet presAssocID="{1F9F652D-11F1-45F0-ACF5-6D150B5A64BB}" presName="Name0" presStyleCnt="0">
        <dgm:presLayoutVars>
          <dgm:dir/>
          <dgm:animLvl val="lvl"/>
          <dgm:resizeHandles val="exact"/>
        </dgm:presLayoutVars>
      </dgm:prSet>
      <dgm:spPr/>
    </dgm:pt>
    <dgm:pt modelId="{A3D1A94B-F62C-4967-BE69-7240D270338C}" type="pres">
      <dgm:prSet presAssocID="{1D42C0B4-5249-4360-B7FC-F52172B91D66}" presName="composite" presStyleCnt="0"/>
      <dgm:spPr/>
    </dgm:pt>
    <dgm:pt modelId="{7E45D4F6-2EC7-4E82-B867-A73DE120EE79}" type="pres">
      <dgm:prSet presAssocID="{1D42C0B4-5249-4360-B7FC-F52172B91D6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D4DBF49-8B78-4FC4-849D-43007D00CBD2}" type="pres">
      <dgm:prSet presAssocID="{1D42C0B4-5249-4360-B7FC-F52172B91D66}" presName="desTx" presStyleLbl="alignAccFollowNode1" presStyleIdx="0" presStyleCnt="2">
        <dgm:presLayoutVars>
          <dgm:bulletEnabled val="1"/>
        </dgm:presLayoutVars>
      </dgm:prSet>
      <dgm:spPr/>
    </dgm:pt>
    <dgm:pt modelId="{D3478C2D-4437-4DA3-944E-6583710891B4}" type="pres">
      <dgm:prSet presAssocID="{F64314B6-785C-409C-8C16-C466FC517231}" presName="space" presStyleCnt="0"/>
      <dgm:spPr/>
    </dgm:pt>
    <dgm:pt modelId="{975415C5-DD46-4365-85E5-942BBA8F30A2}" type="pres">
      <dgm:prSet presAssocID="{DC16EA5C-CB09-4420-9D3C-116F47C31755}" presName="composite" presStyleCnt="0"/>
      <dgm:spPr/>
    </dgm:pt>
    <dgm:pt modelId="{60E0F1E5-B1E0-43E0-85B8-FD673D933917}" type="pres">
      <dgm:prSet presAssocID="{DC16EA5C-CB09-4420-9D3C-116F47C3175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8185D17-513C-4F4D-9C9F-D10A23D1AE4E}" type="pres">
      <dgm:prSet presAssocID="{DC16EA5C-CB09-4420-9D3C-116F47C3175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A73AF09-6D74-4521-90FD-1864F5D3EEFA}" type="presOf" srcId="{C20540AB-123B-400E-93F7-F042B97BAB97}" destId="{3D4DBF49-8B78-4FC4-849D-43007D00CBD2}" srcOrd="0" destOrd="1" presId="urn:microsoft.com/office/officeart/2005/8/layout/hList1"/>
    <dgm:cxn modelId="{74EE7912-25BF-473F-9934-2C34380FBA0F}" srcId="{DC16EA5C-CB09-4420-9D3C-116F47C31755}" destId="{052BD3ED-E020-47C9-BF94-15ED24CC58E7}" srcOrd="1" destOrd="0" parTransId="{021E50C0-8FAC-4AF5-9267-AB6DAA923669}" sibTransId="{E7050C4D-0C5F-4501-858D-11DF83297522}"/>
    <dgm:cxn modelId="{9BCAA321-9FDE-46A5-B2CE-7F5B97ABCE03}" type="presOf" srcId="{7B6D83C0-7FCE-48A0-977D-320E57FC2218}" destId="{3D4DBF49-8B78-4FC4-849D-43007D00CBD2}" srcOrd="0" destOrd="2" presId="urn:microsoft.com/office/officeart/2005/8/layout/hList1"/>
    <dgm:cxn modelId="{F551302A-B249-455E-BD89-0EDDE9664429}" type="presOf" srcId="{52722019-49CB-491D-9C7B-2290E81C2283}" destId="{3D4DBF49-8B78-4FC4-849D-43007D00CBD2}" srcOrd="0" destOrd="0" presId="urn:microsoft.com/office/officeart/2005/8/layout/hList1"/>
    <dgm:cxn modelId="{95EE322B-0308-4F50-80D7-B28EC89C5C36}" srcId="{DC16EA5C-CB09-4420-9D3C-116F47C31755}" destId="{741261F7-2AEB-43B3-AFEA-B948E8A326E0}" srcOrd="2" destOrd="0" parTransId="{C3F5AC25-B6BA-44A9-B102-163529F081F5}" sibTransId="{5A32A76F-44FA-4B48-AFB9-4153DF85A793}"/>
    <dgm:cxn modelId="{4E580532-16A9-4F14-999C-9D45F43647D1}" type="presOf" srcId="{1F9F652D-11F1-45F0-ACF5-6D150B5A64BB}" destId="{D77263EE-036D-4254-808B-B68B5D76F245}" srcOrd="0" destOrd="0" presId="urn:microsoft.com/office/officeart/2005/8/layout/hList1"/>
    <dgm:cxn modelId="{AD619B38-0A5A-46E4-864D-EE592ED0DA72}" srcId="{1F9F652D-11F1-45F0-ACF5-6D150B5A64BB}" destId="{DC16EA5C-CB09-4420-9D3C-116F47C31755}" srcOrd="1" destOrd="0" parTransId="{2B9C3CDF-7F76-49D3-8D63-89E90DEB045D}" sibTransId="{BCE9C341-FE89-4E7A-A18E-837CB897CB8D}"/>
    <dgm:cxn modelId="{AFC9963C-0C11-4AD8-8B1D-7C41032DA1AA}" type="presOf" srcId="{2D0580DC-9391-4CA5-87B5-D834BCF4574B}" destId="{E8185D17-513C-4F4D-9C9F-D10A23D1AE4E}" srcOrd="0" destOrd="0" presId="urn:microsoft.com/office/officeart/2005/8/layout/hList1"/>
    <dgm:cxn modelId="{3E5AF543-FB96-4D05-AE77-A16E8FA181E6}" type="presOf" srcId="{DC16EA5C-CB09-4420-9D3C-116F47C31755}" destId="{60E0F1E5-B1E0-43E0-85B8-FD673D933917}" srcOrd="0" destOrd="0" presId="urn:microsoft.com/office/officeart/2005/8/layout/hList1"/>
    <dgm:cxn modelId="{E85BB155-1F86-4D67-9D1F-94B57B0BF006}" type="presOf" srcId="{052BD3ED-E020-47C9-BF94-15ED24CC58E7}" destId="{E8185D17-513C-4F4D-9C9F-D10A23D1AE4E}" srcOrd="0" destOrd="1" presId="urn:microsoft.com/office/officeart/2005/8/layout/hList1"/>
    <dgm:cxn modelId="{D657C891-9347-43C4-88AA-F9D6DF98994C}" srcId="{1F9F652D-11F1-45F0-ACF5-6D150B5A64BB}" destId="{1D42C0B4-5249-4360-B7FC-F52172B91D66}" srcOrd="0" destOrd="0" parTransId="{83C9BD2E-D784-4477-AAC1-B637618AB425}" sibTransId="{F64314B6-785C-409C-8C16-C466FC517231}"/>
    <dgm:cxn modelId="{DBC728A1-9447-4692-B360-3F432DF88A92}" srcId="{DC16EA5C-CB09-4420-9D3C-116F47C31755}" destId="{2D0580DC-9391-4CA5-87B5-D834BCF4574B}" srcOrd="0" destOrd="0" parTransId="{87B1D843-B94D-4471-A5CE-9543B87D6055}" sibTransId="{AA366E8C-DFBD-488F-A3CA-E697D7667935}"/>
    <dgm:cxn modelId="{E42785AE-881D-404B-A102-7ED5857F84EE}" srcId="{1D42C0B4-5249-4360-B7FC-F52172B91D66}" destId="{7B6D83C0-7FCE-48A0-977D-320E57FC2218}" srcOrd="2" destOrd="0" parTransId="{EA32FD6C-F65E-407D-857B-3D87AF6C68C2}" sibTransId="{E218143B-4DF7-4FB0-9C9F-A31DF126D338}"/>
    <dgm:cxn modelId="{B9885FAF-99CD-4651-AA51-18B46A959526}" type="presOf" srcId="{1D42C0B4-5249-4360-B7FC-F52172B91D66}" destId="{7E45D4F6-2EC7-4E82-B867-A73DE120EE79}" srcOrd="0" destOrd="0" presId="urn:microsoft.com/office/officeart/2005/8/layout/hList1"/>
    <dgm:cxn modelId="{69621EBB-C903-42E5-B5A2-8C05784FF167}" srcId="{1D42C0B4-5249-4360-B7FC-F52172B91D66}" destId="{52722019-49CB-491D-9C7B-2290E81C2283}" srcOrd="0" destOrd="0" parTransId="{27EDC249-A97C-4083-96DD-2CBAB542786A}" sibTransId="{A96E4D17-3B02-4E46-B4E7-B0DF69FC3D8A}"/>
    <dgm:cxn modelId="{73D826C3-2789-4EBF-9A53-9AE9450A91D2}" type="presOf" srcId="{741261F7-2AEB-43B3-AFEA-B948E8A326E0}" destId="{E8185D17-513C-4F4D-9C9F-D10A23D1AE4E}" srcOrd="0" destOrd="2" presId="urn:microsoft.com/office/officeart/2005/8/layout/hList1"/>
    <dgm:cxn modelId="{4BB4F2DA-A639-4FEE-B18B-CA6B4A0141CC}" type="presOf" srcId="{26EED934-9333-4D78-815B-C160383F4A66}" destId="{E8185D17-513C-4F4D-9C9F-D10A23D1AE4E}" srcOrd="0" destOrd="3" presId="urn:microsoft.com/office/officeart/2005/8/layout/hList1"/>
    <dgm:cxn modelId="{2D4A55DB-8DA0-42F0-BCE8-00E8ECDEC723}" srcId="{DC16EA5C-CB09-4420-9D3C-116F47C31755}" destId="{26EED934-9333-4D78-815B-C160383F4A66}" srcOrd="3" destOrd="0" parTransId="{F3B3EDD7-6308-48B6-A2D2-E0B8CE7A07B5}" sibTransId="{C3C34181-D453-429E-8507-BB4BE0779041}"/>
    <dgm:cxn modelId="{FD4EE4F8-76DC-4C52-A916-FC5D0E6EC8BF}" srcId="{1D42C0B4-5249-4360-B7FC-F52172B91D66}" destId="{C20540AB-123B-400E-93F7-F042B97BAB97}" srcOrd="1" destOrd="0" parTransId="{B8A61D3B-5CF6-4B63-9FB4-6254798954AF}" sibTransId="{6AFA3FEC-DA47-43BF-B48A-02A7FD8C30CB}"/>
    <dgm:cxn modelId="{DF071C72-D6D8-4BDE-91F9-3D74AD73E980}" type="presParOf" srcId="{D77263EE-036D-4254-808B-B68B5D76F245}" destId="{A3D1A94B-F62C-4967-BE69-7240D270338C}" srcOrd="0" destOrd="0" presId="urn:microsoft.com/office/officeart/2005/8/layout/hList1"/>
    <dgm:cxn modelId="{5F63F94A-D5B5-4C1E-8134-17CD9D57D444}" type="presParOf" srcId="{A3D1A94B-F62C-4967-BE69-7240D270338C}" destId="{7E45D4F6-2EC7-4E82-B867-A73DE120EE79}" srcOrd="0" destOrd="0" presId="urn:microsoft.com/office/officeart/2005/8/layout/hList1"/>
    <dgm:cxn modelId="{A10057F4-226B-4FE5-B42A-70878B415377}" type="presParOf" srcId="{A3D1A94B-F62C-4967-BE69-7240D270338C}" destId="{3D4DBF49-8B78-4FC4-849D-43007D00CBD2}" srcOrd="1" destOrd="0" presId="urn:microsoft.com/office/officeart/2005/8/layout/hList1"/>
    <dgm:cxn modelId="{9DCAA9E2-628A-43C6-A358-1ADDAE00B761}" type="presParOf" srcId="{D77263EE-036D-4254-808B-B68B5D76F245}" destId="{D3478C2D-4437-4DA3-944E-6583710891B4}" srcOrd="1" destOrd="0" presId="urn:microsoft.com/office/officeart/2005/8/layout/hList1"/>
    <dgm:cxn modelId="{F37CB654-FF3C-4F3A-8850-85B56D12D215}" type="presParOf" srcId="{D77263EE-036D-4254-808B-B68B5D76F245}" destId="{975415C5-DD46-4365-85E5-942BBA8F30A2}" srcOrd="2" destOrd="0" presId="urn:microsoft.com/office/officeart/2005/8/layout/hList1"/>
    <dgm:cxn modelId="{E3409D19-D077-4D6D-8E39-F14DAC824F9D}" type="presParOf" srcId="{975415C5-DD46-4365-85E5-942BBA8F30A2}" destId="{60E0F1E5-B1E0-43E0-85B8-FD673D933917}" srcOrd="0" destOrd="0" presId="urn:microsoft.com/office/officeart/2005/8/layout/hList1"/>
    <dgm:cxn modelId="{DBB0AF6A-91BE-4B4B-81B4-5D8FBAA906AC}" type="presParOf" srcId="{975415C5-DD46-4365-85E5-942BBA8F30A2}" destId="{E8185D17-513C-4F4D-9C9F-D10A23D1AE4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3B2361-4B10-4AE2-9E83-5338E3EC4895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BE"/>
        </a:p>
      </dgm:t>
    </dgm:pt>
    <dgm:pt modelId="{DC847054-36D5-4056-A07D-D07B87C85280}">
      <dgm:prSet phldrT="[Texte]"/>
      <dgm:spPr/>
      <dgm:t>
        <a:bodyPr/>
        <a:lstStyle/>
        <a:p>
          <a:r>
            <a:rPr lang="fr-BE" dirty="0"/>
            <a:t>Lucratif (fraude, détournement d’usage, falsification) </a:t>
          </a:r>
        </a:p>
      </dgm:t>
    </dgm:pt>
    <dgm:pt modelId="{7902494F-3EAA-4386-B8A9-F4B3D2E66B32}" type="parTrans" cxnId="{C4B34EC7-DFD0-4F28-A550-78FA23BAD455}">
      <dgm:prSet/>
      <dgm:spPr/>
      <dgm:t>
        <a:bodyPr/>
        <a:lstStyle/>
        <a:p>
          <a:endParaRPr lang="fr-BE"/>
        </a:p>
      </dgm:t>
    </dgm:pt>
    <dgm:pt modelId="{472DD580-F3B9-4674-BBCC-E65BC5DCB4E2}" type="sibTrans" cxnId="{C4B34EC7-DFD0-4F28-A550-78FA23BAD455}">
      <dgm:prSet/>
      <dgm:spPr/>
      <dgm:t>
        <a:bodyPr/>
        <a:lstStyle/>
        <a:p>
          <a:endParaRPr lang="fr-BE"/>
        </a:p>
      </dgm:t>
    </dgm:pt>
    <dgm:pt modelId="{DFC5B546-EDDE-4ABC-A32C-ED458C3E6D27}">
      <dgm:prSet phldrT="[Texte]"/>
      <dgm:spPr/>
      <dgm:t>
        <a:bodyPr/>
        <a:lstStyle/>
        <a:p>
          <a:r>
            <a:rPr lang="fr-BE" dirty="0"/>
            <a:t>Modification d’une base de données</a:t>
          </a:r>
        </a:p>
      </dgm:t>
    </dgm:pt>
    <dgm:pt modelId="{8D45E8F7-E771-4B77-8009-32C63C72A0E4}" type="parTrans" cxnId="{B16225E5-5D2E-4020-90CD-6C4FA50F14F1}">
      <dgm:prSet/>
      <dgm:spPr/>
      <dgm:t>
        <a:bodyPr/>
        <a:lstStyle/>
        <a:p>
          <a:endParaRPr lang="fr-BE"/>
        </a:p>
      </dgm:t>
    </dgm:pt>
    <dgm:pt modelId="{B8B14EE0-D36B-4BB8-899D-6786691C260F}" type="sibTrans" cxnId="{B16225E5-5D2E-4020-90CD-6C4FA50F14F1}">
      <dgm:prSet/>
      <dgm:spPr/>
      <dgm:t>
        <a:bodyPr/>
        <a:lstStyle/>
        <a:p>
          <a:endParaRPr lang="fr-BE"/>
        </a:p>
      </dgm:t>
    </dgm:pt>
    <dgm:pt modelId="{4198B6EE-D78B-4250-9060-881DC32AE163}">
      <dgm:prSet phldrT="[Texte]"/>
      <dgm:spPr/>
      <dgm:t>
        <a:bodyPr/>
        <a:lstStyle/>
        <a:p>
          <a:r>
            <a:rPr lang="fr-BE" dirty="0"/>
            <a:t>Altération ou détournement d’usage d’une application métier ou support </a:t>
          </a:r>
        </a:p>
      </dgm:t>
    </dgm:pt>
    <dgm:pt modelId="{62BA9EBB-9475-40B5-9DDC-5962973CFD0A}" type="parTrans" cxnId="{AEF821F6-16A0-44FC-B49D-F7D4B425C555}">
      <dgm:prSet/>
      <dgm:spPr/>
      <dgm:t>
        <a:bodyPr/>
        <a:lstStyle/>
        <a:p>
          <a:endParaRPr lang="fr-BE"/>
        </a:p>
      </dgm:t>
    </dgm:pt>
    <dgm:pt modelId="{F1EF30CE-B7B7-487E-B62A-77E4E9204C8A}" type="sibTrans" cxnId="{AEF821F6-16A0-44FC-B49D-F7D4B425C555}">
      <dgm:prSet/>
      <dgm:spPr/>
      <dgm:t>
        <a:bodyPr/>
        <a:lstStyle/>
        <a:p>
          <a:endParaRPr lang="fr-BE"/>
        </a:p>
      </dgm:t>
    </dgm:pt>
    <dgm:pt modelId="{01EDFFF5-EEB7-4775-B2FD-F7B45025894E}">
      <dgm:prSet phldrT="[Texte]"/>
      <dgm:spPr/>
      <dgm:t>
        <a:bodyPr/>
        <a:lstStyle/>
        <a:p>
          <a:r>
            <a:rPr lang="fr-BE" dirty="0"/>
            <a:t>Influence (agitation, propagande, déstabilisation) </a:t>
          </a:r>
        </a:p>
      </dgm:t>
    </dgm:pt>
    <dgm:pt modelId="{51CE146B-D67E-4DC3-B086-0F66946BCE71}" type="parTrans" cxnId="{CB7CE133-3548-40BF-9FCF-B72E44791160}">
      <dgm:prSet/>
      <dgm:spPr/>
      <dgm:t>
        <a:bodyPr/>
        <a:lstStyle/>
        <a:p>
          <a:endParaRPr lang="fr-BE"/>
        </a:p>
      </dgm:t>
    </dgm:pt>
    <dgm:pt modelId="{7CAA44DD-904B-44A3-8ADF-C2868A5B5C0D}" type="sibTrans" cxnId="{CB7CE133-3548-40BF-9FCF-B72E44791160}">
      <dgm:prSet/>
      <dgm:spPr/>
      <dgm:t>
        <a:bodyPr/>
        <a:lstStyle/>
        <a:p>
          <a:endParaRPr lang="fr-BE"/>
        </a:p>
      </dgm:t>
    </dgm:pt>
    <dgm:pt modelId="{06031EB3-4A88-4B14-8E16-3AFE0572B4BB}">
      <dgm:prSet phldrT="[Texte]"/>
      <dgm:spPr/>
      <dgm:t>
        <a:bodyPr/>
        <a:lstStyle/>
        <a:p>
          <a:r>
            <a:rPr lang="fr-BE" dirty="0"/>
            <a:t>Défiguration de sites Internet</a:t>
          </a:r>
        </a:p>
      </dgm:t>
    </dgm:pt>
    <dgm:pt modelId="{E443319A-59BF-455A-B5F5-515709054D3D}" type="parTrans" cxnId="{AD0F7FF3-1224-4BFB-B8F8-7EAC8D9D8FF5}">
      <dgm:prSet/>
      <dgm:spPr/>
      <dgm:t>
        <a:bodyPr/>
        <a:lstStyle/>
        <a:p>
          <a:endParaRPr lang="fr-BE"/>
        </a:p>
      </dgm:t>
    </dgm:pt>
    <dgm:pt modelId="{6DF91426-3D30-4333-AC40-8C1E6C7F7394}" type="sibTrans" cxnId="{AD0F7FF3-1224-4BFB-B8F8-7EAC8D9D8FF5}">
      <dgm:prSet/>
      <dgm:spPr/>
      <dgm:t>
        <a:bodyPr/>
        <a:lstStyle/>
        <a:p>
          <a:endParaRPr lang="fr-BE"/>
        </a:p>
      </dgm:t>
    </dgm:pt>
    <dgm:pt modelId="{E43304AA-6565-40EF-A11E-19CCF16D396A}">
      <dgm:prSet phldrT="[Texte]"/>
      <dgm:spPr/>
      <dgm:t>
        <a:bodyPr/>
        <a:lstStyle/>
        <a:p>
          <a:r>
            <a:rPr lang="fr-BE" dirty="0"/>
            <a:t>Usurpation d’identité </a:t>
          </a:r>
        </a:p>
      </dgm:t>
    </dgm:pt>
    <dgm:pt modelId="{D8F4C8B6-BE1A-492B-96FE-AE21485D850B}" type="parTrans" cxnId="{DF918851-DF51-471F-A7BE-BC10823A769E}">
      <dgm:prSet/>
      <dgm:spPr/>
      <dgm:t>
        <a:bodyPr/>
        <a:lstStyle/>
        <a:p>
          <a:endParaRPr lang="fr-BE"/>
        </a:p>
      </dgm:t>
    </dgm:pt>
    <dgm:pt modelId="{72CCC463-6998-4EDB-8CCA-45B8FA910EC0}" type="sibTrans" cxnId="{DF918851-DF51-471F-A7BE-BC10823A769E}">
      <dgm:prSet/>
      <dgm:spPr/>
      <dgm:t>
        <a:bodyPr/>
        <a:lstStyle/>
        <a:p>
          <a:endParaRPr lang="fr-BE"/>
        </a:p>
      </dgm:t>
    </dgm:pt>
    <dgm:pt modelId="{A9661177-9DF9-4267-B765-09DA271BBDD2}">
      <dgm:prSet phldrT="[Texte]"/>
      <dgm:spPr/>
      <dgm:t>
        <a:bodyPr/>
        <a:lstStyle/>
        <a:p>
          <a:r>
            <a:rPr lang="fr-BE" dirty="0"/>
            <a:t>Détournement ou extorsion d’argent</a:t>
          </a:r>
        </a:p>
      </dgm:t>
    </dgm:pt>
    <dgm:pt modelId="{C6F0BA27-A011-4E88-9D21-8DCF7B74D1BE}" type="parTrans" cxnId="{6020E66D-3589-494F-BA8A-776BA56901C0}">
      <dgm:prSet/>
      <dgm:spPr/>
      <dgm:t>
        <a:bodyPr/>
        <a:lstStyle/>
        <a:p>
          <a:endParaRPr lang="fr-BE"/>
        </a:p>
      </dgm:t>
    </dgm:pt>
    <dgm:pt modelId="{AC69D5E4-B3B6-42BA-A1C2-3D791CC81996}" type="sibTrans" cxnId="{6020E66D-3589-494F-BA8A-776BA56901C0}">
      <dgm:prSet/>
      <dgm:spPr/>
      <dgm:t>
        <a:bodyPr/>
        <a:lstStyle/>
        <a:p>
          <a:endParaRPr lang="fr-BE"/>
        </a:p>
      </dgm:t>
    </dgm:pt>
    <dgm:pt modelId="{7E6C8D85-6B07-4DCD-9D9A-D4CFB70D8427}">
      <dgm:prSet phldrT="[Texte]"/>
      <dgm:spPr/>
      <dgm:t>
        <a:bodyPr/>
        <a:lstStyle/>
        <a:p>
          <a:r>
            <a:rPr lang="fr-BE" dirty="0"/>
            <a:t>Diffusion de messages idéologiques via la prise de contrôle d’un canal d’information </a:t>
          </a:r>
        </a:p>
      </dgm:t>
    </dgm:pt>
    <dgm:pt modelId="{CACF86CF-358E-446A-A5CF-CFA05FD21EAA}" type="parTrans" cxnId="{1804E759-8BBD-42B0-8DD1-244E7A5F6FB7}">
      <dgm:prSet/>
      <dgm:spPr/>
      <dgm:t>
        <a:bodyPr/>
        <a:lstStyle/>
        <a:p>
          <a:endParaRPr lang="fr-BE"/>
        </a:p>
      </dgm:t>
    </dgm:pt>
    <dgm:pt modelId="{A3FF6001-38CF-4447-9ED6-F18E9DEE2776}" type="sibTrans" cxnId="{1804E759-8BBD-42B0-8DD1-244E7A5F6FB7}">
      <dgm:prSet/>
      <dgm:spPr/>
      <dgm:t>
        <a:bodyPr/>
        <a:lstStyle/>
        <a:p>
          <a:endParaRPr lang="fr-BE"/>
        </a:p>
      </dgm:t>
    </dgm:pt>
    <dgm:pt modelId="{C0D347B1-91EE-4314-8353-E77221D52C57}">
      <dgm:prSet phldrT="[Texte]"/>
      <dgm:spPr/>
      <dgm:t>
        <a:bodyPr/>
        <a:lstStyle/>
        <a:p>
          <a:r>
            <a:rPr lang="fr-BE"/>
            <a:t>Usurpation d’identité </a:t>
          </a:r>
          <a:endParaRPr lang="fr-BE" dirty="0"/>
        </a:p>
      </dgm:t>
    </dgm:pt>
    <dgm:pt modelId="{979F8C25-9A1D-4756-8DE7-EED2486A6FC0}" type="parTrans" cxnId="{18EE95F6-22C3-42A6-B8BC-1131B904C2AB}">
      <dgm:prSet/>
      <dgm:spPr/>
      <dgm:t>
        <a:bodyPr/>
        <a:lstStyle/>
        <a:p>
          <a:endParaRPr lang="fr-BE"/>
        </a:p>
      </dgm:t>
    </dgm:pt>
    <dgm:pt modelId="{DAFCF1DC-B112-433C-8E75-2C0E19E8683A}" type="sibTrans" cxnId="{18EE95F6-22C3-42A6-B8BC-1131B904C2AB}">
      <dgm:prSet/>
      <dgm:spPr/>
      <dgm:t>
        <a:bodyPr/>
        <a:lstStyle/>
        <a:p>
          <a:endParaRPr lang="fr-BE"/>
        </a:p>
      </dgm:t>
    </dgm:pt>
    <dgm:pt modelId="{CD78DAFE-C3F4-45CD-9BD8-2F27E850F53D}" type="pres">
      <dgm:prSet presAssocID="{183B2361-4B10-4AE2-9E83-5338E3EC4895}" presName="Name0" presStyleCnt="0">
        <dgm:presLayoutVars>
          <dgm:dir/>
          <dgm:animLvl val="lvl"/>
          <dgm:resizeHandles val="exact"/>
        </dgm:presLayoutVars>
      </dgm:prSet>
      <dgm:spPr/>
    </dgm:pt>
    <dgm:pt modelId="{BE4316F7-D3E6-49A0-8AEE-83D4D6EF1F06}" type="pres">
      <dgm:prSet presAssocID="{DC847054-36D5-4056-A07D-D07B87C85280}" presName="composite" presStyleCnt="0"/>
      <dgm:spPr/>
    </dgm:pt>
    <dgm:pt modelId="{D6690711-EE20-40FD-B928-67A77BD6D10C}" type="pres">
      <dgm:prSet presAssocID="{DC847054-36D5-4056-A07D-D07B87C8528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75B2EAB7-25D0-4B99-94DD-EB8F9FEB1B84}" type="pres">
      <dgm:prSet presAssocID="{DC847054-36D5-4056-A07D-D07B87C85280}" presName="desTx" presStyleLbl="alignAccFollowNode1" presStyleIdx="0" presStyleCnt="2">
        <dgm:presLayoutVars>
          <dgm:bulletEnabled val="1"/>
        </dgm:presLayoutVars>
      </dgm:prSet>
      <dgm:spPr/>
    </dgm:pt>
    <dgm:pt modelId="{AC09B70D-EFFA-4DB1-9154-0DCB8480644C}" type="pres">
      <dgm:prSet presAssocID="{472DD580-F3B9-4674-BBCC-E65BC5DCB4E2}" presName="space" presStyleCnt="0"/>
      <dgm:spPr/>
    </dgm:pt>
    <dgm:pt modelId="{DBA0673C-7F6A-407A-9B82-8A09354CEA92}" type="pres">
      <dgm:prSet presAssocID="{01EDFFF5-EEB7-4775-B2FD-F7B45025894E}" presName="composite" presStyleCnt="0"/>
      <dgm:spPr/>
    </dgm:pt>
    <dgm:pt modelId="{BC2BAE37-1FA6-450A-A589-7D0DAE9B4D9A}" type="pres">
      <dgm:prSet presAssocID="{01EDFFF5-EEB7-4775-B2FD-F7B45025894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9D9B970-3DD5-498F-B077-84BBD3B02A97}" type="pres">
      <dgm:prSet presAssocID="{01EDFFF5-EEB7-4775-B2FD-F7B45025894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FF6BFA0E-E4E3-4DAA-BB0D-ED3A5A15814B}" type="presOf" srcId="{183B2361-4B10-4AE2-9E83-5338E3EC4895}" destId="{CD78DAFE-C3F4-45CD-9BD8-2F27E850F53D}" srcOrd="0" destOrd="0" presId="urn:microsoft.com/office/officeart/2005/8/layout/hList1"/>
    <dgm:cxn modelId="{CB7CE133-3548-40BF-9FCF-B72E44791160}" srcId="{183B2361-4B10-4AE2-9E83-5338E3EC4895}" destId="{01EDFFF5-EEB7-4775-B2FD-F7B45025894E}" srcOrd="1" destOrd="0" parTransId="{51CE146B-D67E-4DC3-B086-0F66946BCE71}" sibTransId="{7CAA44DD-904B-44A3-8ADF-C2868A5B5C0D}"/>
    <dgm:cxn modelId="{76EA2B3B-EA06-4A3A-BA98-92FC50638CAD}" type="presOf" srcId="{DC847054-36D5-4056-A07D-D07B87C85280}" destId="{D6690711-EE20-40FD-B928-67A77BD6D10C}" srcOrd="0" destOrd="0" presId="urn:microsoft.com/office/officeart/2005/8/layout/hList1"/>
    <dgm:cxn modelId="{6020E66D-3589-494F-BA8A-776BA56901C0}" srcId="{DC847054-36D5-4056-A07D-D07B87C85280}" destId="{A9661177-9DF9-4267-B765-09DA271BBDD2}" srcOrd="3" destOrd="0" parTransId="{C6F0BA27-A011-4E88-9D21-8DCF7B74D1BE}" sibTransId="{AC69D5E4-B3B6-42BA-A1C2-3D791CC81996}"/>
    <dgm:cxn modelId="{DF918851-DF51-471F-A7BE-BC10823A769E}" srcId="{DC847054-36D5-4056-A07D-D07B87C85280}" destId="{E43304AA-6565-40EF-A11E-19CCF16D396A}" srcOrd="2" destOrd="0" parTransId="{D8F4C8B6-BE1A-492B-96FE-AE21485D850B}" sibTransId="{72CCC463-6998-4EDB-8CCA-45B8FA910EC0}"/>
    <dgm:cxn modelId="{1804E759-8BBD-42B0-8DD1-244E7A5F6FB7}" srcId="{01EDFFF5-EEB7-4775-B2FD-F7B45025894E}" destId="{7E6C8D85-6B07-4DCD-9D9A-D4CFB70D8427}" srcOrd="1" destOrd="0" parTransId="{CACF86CF-358E-446A-A5CF-CFA05FD21EAA}" sibTransId="{A3FF6001-38CF-4447-9ED6-F18E9DEE2776}"/>
    <dgm:cxn modelId="{D394AD85-E507-4306-ABCA-3A4965B56BDD}" type="presOf" srcId="{01EDFFF5-EEB7-4775-B2FD-F7B45025894E}" destId="{BC2BAE37-1FA6-450A-A589-7D0DAE9B4D9A}" srcOrd="0" destOrd="0" presId="urn:microsoft.com/office/officeart/2005/8/layout/hList1"/>
    <dgm:cxn modelId="{8F0A358E-6DB6-49B7-A9C0-00C62BEE458B}" type="presOf" srcId="{E43304AA-6565-40EF-A11E-19CCF16D396A}" destId="{75B2EAB7-25D0-4B99-94DD-EB8F9FEB1B84}" srcOrd="0" destOrd="2" presId="urn:microsoft.com/office/officeart/2005/8/layout/hList1"/>
    <dgm:cxn modelId="{0234399C-2F4D-4B6A-9146-7AB6E5A9B29E}" type="presOf" srcId="{4198B6EE-D78B-4250-9060-881DC32AE163}" destId="{75B2EAB7-25D0-4B99-94DD-EB8F9FEB1B84}" srcOrd="0" destOrd="1" presId="urn:microsoft.com/office/officeart/2005/8/layout/hList1"/>
    <dgm:cxn modelId="{A4CA92C2-9E42-478D-B46B-74AE6496B559}" type="presOf" srcId="{7E6C8D85-6B07-4DCD-9D9A-D4CFB70D8427}" destId="{49D9B970-3DD5-498F-B077-84BBD3B02A97}" srcOrd="0" destOrd="1" presId="urn:microsoft.com/office/officeart/2005/8/layout/hList1"/>
    <dgm:cxn modelId="{C4B34EC7-DFD0-4F28-A550-78FA23BAD455}" srcId="{183B2361-4B10-4AE2-9E83-5338E3EC4895}" destId="{DC847054-36D5-4056-A07D-D07B87C85280}" srcOrd="0" destOrd="0" parTransId="{7902494F-3EAA-4386-B8A9-F4B3D2E66B32}" sibTransId="{472DD580-F3B9-4674-BBCC-E65BC5DCB4E2}"/>
    <dgm:cxn modelId="{B16225E5-5D2E-4020-90CD-6C4FA50F14F1}" srcId="{DC847054-36D5-4056-A07D-D07B87C85280}" destId="{DFC5B546-EDDE-4ABC-A32C-ED458C3E6D27}" srcOrd="0" destOrd="0" parTransId="{8D45E8F7-E771-4B77-8009-32C63C72A0E4}" sibTransId="{B8B14EE0-D36B-4BB8-899D-6786691C260F}"/>
    <dgm:cxn modelId="{20F73FEA-7427-4A57-8FB0-A8D4EA625853}" type="presOf" srcId="{DFC5B546-EDDE-4ABC-A32C-ED458C3E6D27}" destId="{75B2EAB7-25D0-4B99-94DD-EB8F9FEB1B84}" srcOrd="0" destOrd="0" presId="urn:microsoft.com/office/officeart/2005/8/layout/hList1"/>
    <dgm:cxn modelId="{2A2A79EC-FC4E-4CF6-9C96-180EF05D5361}" type="presOf" srcId="{06031EB3-4A88-4B14-8E16-3AFE0572B4BB}" destId="{49D9B970-3DD5-498F-B077-84BBD3B02A97}" srcOrd="0" destOrd="0" presId="urn:microsoft.com/office/officeart/2005/8/layout/hList1"/>
    <dgm:cxn modelId="{AD0F7FF3-1224-4BFB-B8F8-7EAC8D9D8FF5}" srcId="{01EDFFF5-EEB7-4775-B2FD-F7B45025894E}" destId="{06031EB3-4A88-4B14-8E16-3AFE0572B4BB}" srcOrd="0" destOrd="0" parTransId="{E443319A-59BF-455A-B5F5-515709054D3D}" sibTransId="{6DF91426-3D30-4333-AC40-8C1E6C7F7394}"/>
    <dgm:cxn modelId="{AEF821F6-16A0-44FC-B49D-F7D4B425C555}" srcId="{DC847054-36D5-4056-A07D-D07B87C85280}" destId="{4198B6EE-D78B-4250-9060-881DC32AE163}" srcOrd="1" destOrd="0" parTransId="{62BA9EBB-9475-40B5-9DDC-5962973CFD0A}" sibTransId="{F1EF30CE-B7B7-487E-B62A-77E4E9204C8A}"/>
    <dgm:cxn modelId="{18EE95F6-22C3-42A6-B8BC-1131B904C2AB}" srcId="{01EDFFF5-EEB7-4775-B2FD-F7B45025894E}" destId="{C0D347B1-91EE-4314-8353-E77221D52C57}" srcOrd="2" destOrd="0" parTransId="{979F8C25-9A1D-4756-8DE7-EED2486A6FC0}" sibTransId="{DAFCF1DC-B112-433C-8E75-2C0E19E8683A}"/>
    <dgm:cxn modelId="{C95E81F8-8C64-49D8-B9CD-25F90D5E4BCB}" type="presOf" srcId="{A9661177-9DF9-4267-B765-09DA271BBDD2}" destId="{75B2EAB7-25D0-4B99-94DD-EB8F9FEB1B84}" srcOrd="0" destOrd="3" presId="urn:microsoft.com/office/officeart/2005/8/layout/hList1"/>
    <dgm:cxn modelId="{5FA03BFF-5B48-4FE7-8588-23D94A1E04FC}" type="presOf" srcId="{C0D347B1-91EE-4314-8353-E77221D52C57}" destId="{49D9B970-3DD5-498F-B077-84BBD3B02A97}" srcOrd="0" destOrd="2" presId="urn:microsoft.com/office/officeart/2005/8/layout/hList1"/>
    <dgm:cxn modelId="{3FB15AB7-129A-472D-A765-6FBE9D6984B1}" type="presParOf" srcId="{CD78DAFE-C3F4-45CD-9BD8-2F27E850F53D}" destId="{BE4316F7-D3E6-49A0-8AEE-83D4D6EF1F06}" srcOrd="0" destOrd="0" presId="urn:microsoft.com/office/officeart/2005/8/layout/hList1"/>
    <dgm:cxn modelId="{9C02349E-70F3-49BB-9702-04719EFDD799}" type="presParOf" srcId="{BE4316F7-D3E6-49A0-8AEE-83D4D6EF1F06}" destId="{D6690711-EE20-40FD-B928-67A77BD6D10C}" srcOrd="0" destOrd="0" presId="urn:microsoft.com/office/officeart/2005/8/layout/hList1"/>
    <dgm:cxn modelId="{1DE9E706-C10B-4763-A5BC-7B15A522BD50}" type="presParOf" srcId="{BE4316F7-D3E6-49A0-8AEE-83D4D6EF1F06}" destId="{75B2EAB7-25D0-4B99-94DD-EB8F9FEB1B84}" srcOrd="1" destOrd="0" presId="urn:microsoft.com/office/officeart/2005/8/layout/hList1"/>
    <dgm:cxn modelId="{95700DA6-9DCD-417E-BDF3-7A099FF556C6}" type="presParOf" srcId="{CD78DAFE-C3F4-45CD-9BD8-2F27E850F53D}" destId="{AC09B70D-EFFA-4DB1-9154-0DCB8480644C}" srcOrd="1" destOrd="0" presId="urn:microsoft.com/office/officeart/2005/8/layout/hList1"/>
    <dgm:cxn modelId="{B8A7E7FD-3254-4ECE-80B4-3691B4A1B0AE}" type="presParOf" srcId="{CD78DAFE-C3F4-45CD-9BD8-2F27E850F53D}" destId="{DBA0673C-7F6A-407A-9B82-8A09354CEA92}" srcOrd="2" destOrd="0" presId="urn:microsoft.com/office/officeart/2005/8/layout/hList1"/>
    <dgm:cxn modelId="{40056AE3-B56F-4B35-8843-9622B8550351}" type="presParOf" srcId="{DBA0673C-7F6A-407A-9B82-8A09354CEA92}" destId="{BC2BAE37-1FA6-450A-A589-7D0DAE9B4D9A}" srcOrd="0" destOrd="0" presId="urn:microsoft.com/office/officeart/2005/8/layout/hList1"/>
    <dgm:cxn modelId="{F71D633D-6F8E-45BC-BD98-46DC05365E60}" type="presParOf" srcId="{DBA0673C-7F6A-407A-9B82-8A09354CEA92}" destId="{49D9B970-3DD5-498F-B077-84BBD3B02A9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10F91-207F-4827-B040-0ADBB0E39D05}">
      <dsp:nvSpPr>
        <dsp:cNvPr id="0" name=""/>
        <dsp:cNvSpPr/>
      </dsp:nvSpPr>
      <dsp:spPr>
        <a:xfrm>
          <a:off x="3286" y="113103"/>
          <a:ext cx="3203971" cy="61334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Fabriquer des vaccins</a:t>
          </a:r>
          <a:endParaRPr lang="en-US" sz="1700" kern="1200" dirty="0"/>
        </a:p>
      </dsp:txBody>
      <dsp:txXfrm>
        <a:off x="3286" y="113103"/>
        <a:ext cx="3203971" cy="613348"/>
      </dsp:txXfrm>
    </dsp:sp>
    <dsp:sp modelId="{DDFFAFAF-9279-4850-A3A9-B16CD486E6DD}">
      <dsp:nvSpPr>
        <dsp:cNvPr id="0" name=""/>
        <dsp:cNvSpPr/>
      </dsp:nvSpPr>
      <dsp:spPr>
        <a:xfrm>
          <a:off x="3286" y="726451"/>
          <a:ext cx="3203971" cy="293552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Système de production : ensemble des machines et équipements informatiques permettant de fabriquer des vaccins à grande échelle</a:t>
          </a:r>
          <a:endParaRPr lang="en-US" sz="1700" kern="1200" dirty="0"/>
        </a:p>
      </dsp:txBody>
      <dsp:txXfrm>
        <a:off x="3286" y="726451"/>
        <a:ext cx="3203971" cy="2935520"/>
      </dsp:txXfrm>
    </dsp:sp>
    <dsp:sp modelId="{A7145AAD-04EA-4496-808D-1DE5BA5F50B1}">
      <dsp:nvSpPr>
        <dsp:cNvPr id="0" name=""/>
        <dsp:cNvSpPr/>
      </dsp:nvSpPr>
      <dsp:spPr>
        <a:xfrm>
          <a:off x="3655814" y="113103"/>
          <a:ext cx="3203971" cy="613348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Recherche et développement (R&amp;D)</a:t>
          </a:r>
          <a:endParaRPr lang="en-US" sz="1700" kern="1200" dirty="0"/>
        </a:p>
      </dsp:txBody>
      <dsp:txXfrm>
        <a:off x="3655814" y="113103"/>
        <a:ext cx="3203971" cy="613348"/>
      </dsp:txXfrm>
    </dsp:sp>
    <dsp:sp modelId="{E161C7B5-381E-46B0-B7CD-8478B000CFB3}">
      <dsp:nvSpPr>
        <dsp:cNvPr id="0" name=""/>
        <dsp:cNvSpPr/>
      </dsp:nvSpPr>
      <dsp:spPr>
        <a:xfrm>
          <a:off x="3655814" y="726451"/>
          <a:ext cx="3203971" cy="2935520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Serveurs bureautiques (interne) : permettent de stocker l’ensemble des données de R&amp;D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Serveurs bureautiques (externe) : permettent de stocker une partie des données de R&amp;D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Système de production des antigènes : ensemble des machines et équipements informatiques permettant de produire des antigènes </a:t>
          </a:r>
          <a:endParaRPr lang="en-US" sz="1700" kern="1200" dirty="0"/>
        </a:p>
      </dsp:txBody>
      <dsp:txXfrm>
        <a:off x="3655814" y="726451"/>
        <a:ext cx="3203971" cy="2935520"/>
      </dsp:txXfrm>
    </dsp:sp>
    <dsp:sp modelId="{B9DBF703-2F59-417A-B02D-D299EF3C1288}">
      <dsp:nvSpPr>
        <dsp:cNvPr id="0" name=""/>
        <dsp:cNvSpPr/>
      </dsp:nvSpPr>
      <dsp:spPr>
        <a:xfrm>
          <a:off x="7308342" y="113103"/>
          <a:ext cx="3203971" cy="613348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Traçabilité et contrôle</a:t>
          </a:r>
          <a:endParaRPr lang="en-US" sz="1700" kern="1200" dirty="0"/>
        </a:p>
      </dsp:txBody>
      <dsp:txXfrm>
        <a:off x="7308342" y="113103"/>
        <a:ext cx="3203971" cy="613348"/>
      </dsp:txXfrm>
    </dsp:sp>
    <dsp:sp modelId="{8D5A7316-A7CE-49A7-8492-FF8A31AAA235}">
      <dsp:nvSpPr>
        <dsp:cNvPr id="0" name=""/>
        <dsp:cNvSpPr/>
      </dsp:nvSpPr>
      <dsp:spPr>
        <a:xfrm>
          <a:off x="7308342" y="726451"/>
          <a:ext cx="3203971" cy="293552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Serveurs bureautiques (interne) : permettent de stocker l’ensemble des données relatives à la traçabilité et au contrôle pour les différents processus</a:t>
          </a:r>
          <a:endParaRPr lang="en-US" sz="1700" kern="1200" dirty="0"/>
        </a:p>
      </dsp:txBody>
      <dsp:txXfrm>
        <a:off x="7308342" y="726451"/>
        <a:ext cx="3203971" cy="29355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F7743-ED13-49E3-A37A-2E1F6E065AC7}">
      <dsp:nvSpPr>
        <dsp:cNvPr id="0" name=""/>
        <dsp:cNvSpPr/>
      </dsp:nvSpPr>
      <dsp:spPr>
        <a:xfrm>
          <a:off x="0" y="3836"/>
          <a:ext cx="3203971" cy="403200"/>
        </a:xfrm>
        <a:prstGeom prst="rect">
          <a:avLst/>
        </a:prstGeom>
        <a:solidFill>
          <a:srgbClr val="5298D8"/>
        </a:solidFill>
        <a:ln w="12700" cap="flat" cmpd="sng" algn="ctr">
          <a:solidFill>
            <a:srgbClr val="5298D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7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Responsables</a:t>
          </a:r>
        </a:p>
      </dsp:txBody>
      <dsp:txXfrm>
        <a:off x="0" y="3836"/>
        <a:ext cx="3203971" cy="403200"/>
      </dsp:txXfrm>
    </dsp:sp>
    <dsp:sp modelId="{AEC9508E-8F8C-40C9-BFA3-788FB0E67675}">
      <dsp:nvSpPr>
        <dsp:cNvPr id="0" name=""/>
        <dsp:cNvSpPr/>
      </dsp:nvSpPr>
      <dsp:spPr>
        <a:xfrm>
          <a:off x="3286" y="406080"/>
          <a:ext cx="3203971" cy="7493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17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Support informatique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17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Fournisseur de matériel</a:t>
          </a:r>
        </a:p>
      </dsp:txBody>
      <dsp:txXfrm>
        <a:off x="3286" y="406080"/>
        <a:ext cx="3203971" cy="749384"/>
      </dsp:txXfrm>
    </dsp:sp>
    <dsp:sp modelId="{6DF85A1C-A439-4D3D-8D82-0FEB8B739B30}">
      <dsp:nvSpPr>
        <dsp:cNvPr id="0" name=""/>
        <dsp:cNvSpPr/>
      </dsp:nvSpPr>
      <dsp:spPr>
        <a:xfrm>
          <a:off x="3655813" y="2880"/>
          <a:ext cx="3203971" cy="403200"/>
        </a:xfrm>
        <a:prstGeom prst="rect">
          <a:avLst/>
        </a:prstGeom>
        <a:solidFill>
          <a:srgbClr val="43C68A"/>
        </a:solidFill>
        <a:ln w="12700" cap="flat" cmpd="sng" algn="ctr">
          <a:solidFill>
            <a:srgbClr val="43C68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7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Responsables</a:t>
          </a:r>
        </a:p>
      </dsp:txBody>
      <dsp:txXfrm>
        <a:off x="3655813" y="2880"/>
        <a:ext cx="3203971" cy="403200"/>
      </dsp:txXfrm>
    </dsp:sp>
    <dsp:sp modelId="{692C322E-BAA2-4735-8F35-F81318AC28F1}">
      <dsp:nvSpPr>
        <dsp:cNvPr id="0" name=""/>
        <dsp:cNvSpPr/>
      </dsp:nvSpPr>
      <dsp:spPr>
        <a:xfrm>
          <a:off x="3655813" y="406080"/>
          <a:ext cx="3203971" cy="7493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17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Support informatique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17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Laboratoires</a:t>
          </a:r>
        </a:p>
      </dsp:txBody>
      <dsp:txXfrm>
        <a:off x="3655813" y="406080"/>
        <a:ext cx="3203971" cy="749384"/>
      </dsp:txXfrm>
    </dsp:sp>
    <dsp:sp modelId="{570BEB85-FFC1-4002-BD53-BF16E08BA2F2}">
      <dsp:nvSpPr>
        <dsp:cNvPr id="0" name=""/>
        <dsp:cNvSpPr/>
      </dsp:nvSpPr>
      <dsp:spPr>
        <a:xfrm>
          <a:off x="7311627" y="1"/>
          <a:ext cx="3203971" cy="403200"/>
        </a:xfrm>
        <a:prstGeom prst="rect">
          <a:avLst/>
        </a:prstGeom>
        <a:solidFill>
          <a:srgbClr val="74B44A"/>
        </a:solidFill>
        <a:ln w="12700" cap="flat" cmpd="sng" algn="ctr">
          <a:solidFill>
            <a:srgbClr val="74B44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7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Responsables</a:t>
          </a:r>
        </a:p>
      </dsp:txBody>
      <dsp:txXfrm>
        <a:off x="7311627" y="1"/>
        <a:ext cx="3203971" cy="403200"/>
      </dsp:txXfrm>
    </dsp:sp>
    <dsp:sp modelId="{9EEC6553-D6D0-484D-9391-26F772521850}">
      <dsp:nvSpPr>
        <dsp:cNvPr id="0" name=""/>
        <dsp:cNvSpPr/>
      </dsp:nvSpPr>
      <dsp:spPr>
        <a:xfrm>
          <a:off x="7308341" y="406080"/>
          <a:ext cx="3203971" cy="7493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17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Support informatique</a:t>
          </a:r>
        </a:p>
      </dsp:txBody>
      <dsp:txXfrm>
        <a:off x="7308341" y="406080"/>
        <a:ext cx="3203971" cy="7493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DBBF9-638F-4A2B-BADC-57391691B181}">
      <dsp:nvSpPr>
        <dsp:cNvPr id="0" name=""/>
        <dsp:cNvSpPr/>
      </dsp:nvSpPr>
      <dsp:spPr>
        <a:xfrm>
          <a:off x="3770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Connaitre</a:t>
          </a:r>
          <a:endParaRPr lang="fr-BE" sz="2300" kern="1200" dirty="0"/>
        </a:p>
      </dsp:txBody>
      <dsp:txXfrm>
        <a:off x="442714" y="2270389"/>
        <a:ext cx="1316831" cy="877887"/>
      </dsp:txXfrm>
    </dsp:sp>
    <dsp:sp modelId="{999DD561-8FF3-4019-814F-847B23CD33D7}">
      <dsp:nvSpPr>
        <dsp:cNvPr id="0" name=""/>
        <dsp:cNvSpPr/>
      </dsp:nvSpPr>
      <dsp:spPr>
        <a:xfrm>
          <a:off x="1979017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Rentrer</a:t>
          </a:r>
          <a:endParaRPr lang="fr-BE" sz="2300" kern="1200" dirty="0"/>
        </a:p>
      </dsp:txBody>
      <dsp:txXfrm>
        <a:off x="2417961" y="2270389"/>
        <a:ext cx="1316831" cy="877887"/>
      </dsp:txXfrm>
    </dsp:sp>
    <dsp:sp modelId="{BB04A9E7-4DB6-48DA-BDE8-F9E25A47517D}">
      <dsp:nvSpPr>
        <dsp:cNvPr id="0" name=""/>
        <dsp:cNvSpPr/>
      </dsp:nvSpPr>
      <dsp:spPr>
        <a:xfrm>
          <a:off x="3954264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Trouver</a:t>
          </a:r>
          <a:endParaRPr lang="fr-BE" sz="2300" kern="1200" dirty="0"/>
        </a:p>
      </dsp:txBody>
      <dsp:txXfrm>
        <a:off x="4393208" y="2270389"/>
        <a:ext cx="1316831" cy="877887"/>
      </dsp:txXfrm>
    </dsp:sp>
    <dsp:sp modelId="{2B9032C2-C5D4-4100-B8AC-AEFADEDFAD00}">
      <dsp:nvSpPr>
        <dsp:cNvPr id="0" name=""/>
        <dsp:cNvSpPr/>
      </dsp:nvSpPr>
      <dsp:spPr>
        <a:xfrm>
          <a:off x="5929510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Exploiter</a:t>
          </a:r>
          <a:endParaRPr lang="fr-BE" sz="2300" kern="1200" dirty="0"/>
        </a:p>
      </dsp:txBody>
      <dsp:txXfrm>
        <a:off x="6368454" y="2270389"/>
        <a:ext cx="1316831" cy="8778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45D4F6-2EC7-4E82-B867-A73DE120EE79}">
      <dsp:nvSpPr>
        <dsp:cNvPr id="0" name=""/>
        <dsp:cNvSpPr/>
      </dsp:nvSpPr>
      <dsp:spPr>
        <a:xfrm>
          <a:off x="51" y="58496"/>
          <a:ext cx="4913783" cy="9146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/>
            <a:t>Espionnage</a:t>
          </a:r>
        </a:p>
      </dsp:txBody>
      <dsp:txXfrm>
        <a:off x="51" y="58496"/>
        <a:ext cx="4913783" cy="914611"/>
      </dsp:txXfrm>
    </dsp:sp>
    <dsp:sp modelId="{3D4DBF49-8B78-4FC4-849D-43007D00CBD2}">
      <dsp:nvSpPr>
        <dsp:cNvPr id="0" name=""/>
        <dsp:cNvSpPr/>
      </dsp:nvSpPr>
      <dsp:spPr>
        <a:xfrm>
          <a:off x="51" y="973107"/>
          <a:ext cx="4913783" cy="331973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500" kern="1200" dirty="0"/>
            <a:t>Exfiltration de données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500" kern="1200" dirty="0"/>
            <a:t>Observation ou écoute passive à distance (drone, matériel d’écoute, etc.)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500" kern="1200" dirty="0"/>
            <a:t>Interception et exploitation de signaux parasites compromettants </a:t>
          </a:r>
        </a:p>
      </dsp:txBody>
      <dsp:txXfrm>
        <a:off x="51" y="973107"/>
        <a:ext cx="4913783" cy="3319734"/>
      </dsp:txXfrm>
    </dsp:sp>
    <dsp:sp modelId="{60E0F1E5-B1E0-43E0-85B8-FD673D933917}">
      <dsp:nvSpPr>
        <dsp:cNvPr id="0" name=""/>
        <dsp:cNvSpPr/>
      </dsp:nvSpPr>
      <dsp:spPr>
        <a:xfrm>
          <a:off x="5601764" y="58496"/>
          <a:ext cx="4913783" cy="914611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/>
            <a:t>Entrave au fonctionnement (sabotage, neutralisation) </a:t>
          </a:r>
        </a:p>
      </dsp:txBody>
      <dsp:txXfrm>
        <a:off x="5601764" y="58496"/>
        <a:ext cx="4913783" cy="914611"/>
      </dsp:txXfrm>
    </dsp:sp>
    <dsp:sp modelId="{E8185D17-513C-4F4D-9C9F-D10A23D1AE4E}">
      <dsp:nvSpPr>
        <dsp:cNvPr id="0" name=""/>
        <dsp:cNvSpPr/>
      </dsp:nvSpPr>
      <dsp:spPr>
        <a:xfrm>
          <a:off x="5601764" y="973107"/>
          <a:ext cx="4913783" cy="3319734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500" kern="1200" dirty="0"/>
            <a:t>Attaque par déni de service distribué (DDoS)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500" kern="1200" dirty="0"/>
            <a:t>Atteinte à l’intégrité d’un bien support ou d’une donnée (effacement, chiffrement, altération)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500" kern="1200" dirty="0"/>
            <a:t>Brouillage d’un bien support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500" kern="1200"/>
            <a:t>Leurre</a:t>
          </a:r>
          <a:endParaRPr lang="fr-BE" sz="2500" kern="1200" dirty="0"/>
        </a:p>
      </dsp:txBody>
      <dsp:txXfrm>
        <a:off x="5601764" y="973107"/>
        <a:ext cx="4913783" cy="33197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90711-EE20-40FD-B928-67A77BD6D10C}">
      <dsp:nvSpPr>
        <dsp:cNvPr id="0" name=""/>
        <dsp:cNvSpPr/>
      </dsp:nvSpPr>
      <dsp:spPr>
        <a:xfrm>
          <a:off x="51" y="37050"/>
          <a:ext cx="4913783" cy="9146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/>
            <a:t>Lucratif (fraude, détournement d’usage, falsification) </a:t>
          </a:r>
        </a:p>
      </dsp:txBody>
      <dsp:txXfrm>
        <a:off x="51" y="37050"/>
        <a:ext cx="4913783" cy="914611"/>
      </dsp:txXfrm>
    </dsp:sp>
    <dsp:sp modelId="{75B2EAB7-25D0-4B99-94DD-EB8F9FEB1B84}">
      <dsp:nvSpPr>
        <dsp:cNvPr id="0" name=""/>
        <dsp:cNvSpPr/>
      </dsp:nvSpPr>
      <dsp:spPr>
        <a:xfrm>
          <a:off x="51" y="951662"/>
          <a:ext cx="4913783" cy="336262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500" kern="1200" dirty="0"/>
            <a:t>Modification d’une base de données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500" kern="1200" dirty="0"/>
            <a:t>Altération ou détournement d’usage d’une application métier ou support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500" kern="1200" dirty="0"/>
            <a:t>Usurpation d’identité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500" kern="1200" dirty="0"/>
            <a:t>Détournement ou extorsion d’argent</a:t>
          </a:r>
        </a:p>
      </dsp:txBody>
      <dsp:txXfrm>
        <a:off x="51" y="951662"/>
        <a:ext cx="4913783" cy="3362625"/>
      </dsp:txXfrm>
    </dsp:sp>
    <dsp:sp modelId="{BC2BAE37-1FA6-450A-A589-7D0DAE9B4D9A}">
      <dsp:nvSpPr>
        <dsp:cNvPr id="0" name=""/>
        <dsp:cNvSpPr/>
      </dsp:nvSpPr>
      <dsp:spPr>
        <a:xfrm>
          <a:off x="5601764" y="37050"/>
          <a:ext cx="4913783" cy="91461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dirty="0"/>
            <a:t>Influence (agitation, propagande, déstabilisation) </a:t>
          </a:r>
        </a:p>
      </dsp:txBody>
      <dsp:txXfrm>
        <a:off x="5601764" y="37050"/>
        <a:ext cx="4913783" cy="914611"/>
      </dsp:txXfrm>
    </dsp:sp>
    <dsp:sp modelId="{49D9B970-3DD5-498F-B077-84BBD3B02A97}">
      <dsp:nvSpPr>
        <dsp:cNvPr id="0" name=""/>
        <dsp:cNvSpPr/>
      </dsp:nvSpPr>
      <dsp:spPr>
        <a:xfrm>
          <a:off x="5601764" y="951662"/>
          <a:ext cx="4913783" cy="336262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500" kern="1200" dirty="0"/>
            <a:t>Défiguration de sites Internet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500" kern="1200" dirty="0"/>
            <a:t>Diffusion de messages idéologiques via la prise de contrôle d’un canal d’information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500" kern="1200"/>
            <a:t>Usurpation d’identité </a:t>
          </a:r>
          <a:endParaRPr lang="fr-BE" sz="2500" kern="1200" dirty="0"/>
        </a:p>
      </dsp:txBody>
      <dsp:txXfrm>
        <a:off x="5601764" y="951662"/>
        <a:ext cx="4913783" cy="3362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DF8D6-CD18-4F0E-B8EA-AEFD502E226F}" type="datetimeFigureOut">
              <a:rPr lang="fr-BE" smtClean="0"/>
              <a:t>24-04-24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A9B82-1E6D-477E-9EB5-39BA5729248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9570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59069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382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1334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22413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45816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28929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23530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77652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75411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602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88150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67151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63357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22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75353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23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55855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00989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9450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359327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147110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044360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29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80632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64735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ECF5D-E850-48D6-BD36-B19CF7849DE7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740071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31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12835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32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05767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33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099425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34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653333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35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240202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36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760963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37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621180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38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148617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39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361688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40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86967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886927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41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868853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42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246144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43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271988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44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006590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45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050488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46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04483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47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352376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48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62403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49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336507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50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8127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41602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51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02078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52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779965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Le croisement c’est </a:t>
            </a:r>
            <a:r>
              <a:rPr lang="fr-BE"/>
              <a:t>la vraisemblance 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53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332725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54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797007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ECF5D-E850-48D6-BD36-B19CF7849DE7}" type="slidenum">
              <a:rPr lang="fr-BE" smtClean="0"/>
              <a:t>55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04800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279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86987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26446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A9B82-1E6D-477E-9EB5-39BA5729248A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3553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0EECF-ACDD-42B0-B67B-31EF6ACE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B6994FE-0286-477C-B6AC-A8088DFA3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04012D-89A4-4059-A0A6-9FA26AF3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CEAD3-8754-4FE8-8CFC-B02022A26E89}" type="datetimeFigureOut">
              <a:rPr lang="fr-BE" smtClean="0"/>
              <a:t>24-04-24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E21BCC-B27F-4814-8C0C-1FFEA2452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5D1B1C-6A22-44DD-A082-2F725C9A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59374-9EA5-4340-9273-B5584F40A57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12800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A104FC-3F04-4435-8421-7A43EE93F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A572283-EA51-4B5D-B85E-994A0AB33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1C988-AC2E-4502-BB88-69B52C51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CEAD3-8754-4FE8-8CFC-B02022A26E89}" type="datetimeFigureOut">
              <a:rPr lang="fr-BE" smtClean="0"/>
              <a:t>24-04-24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CACB97-BD9D-4193-9DE5-654F4A5A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DA9F7B-BCFD-4145-AA73-8C7A92383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59374-9EA5-4340-9273-B5584F40A57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02627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E2BCC9-04DF-4002-A207-2D2DA070B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66BF1AB-E346-423D-92D7-682E7D176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6426-DBBA-4D5D-9288-B1F3B0DCB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CEAD3-8754-4FE8-8CFC-B02022A26E89}" type="datetimeFigureOut">
              <a:rPr lang="fr-BE" smtClean="0"/>
              <a:t>24-04-24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DCBDA9-FC67-41C6-AA41-2486C4CC6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DCE386-2F2F-452E-904F-072DA5F3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59374-9EA5-4340-9273-B5584F40A57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01588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4D2303-41EA-4BA4-A1B4-078938B1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881484-4EB1-40CA-9CC3-1D9CDD8BE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B0862A-1535-44C2-BD8A-075C8B60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CEAD3-8754-4FE8-8CFC-B02022A26E89}" type="datetimeFigureOut">
              <a:rPr lang="fr-BE" smtClean="0"/>
              <a:t>24-04-24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73CEE0-145F-4E2E-A63C-84EB3912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231E6B-96B9-4590-A21A-D251468B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59374-9EA5-4340-9273-B5584F40A57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64855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503346-5325-4C24-A5DA-5CFB5C6A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A4C695-9C17-4AEA-9FEA-BF67D13AA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30730A-FCB0-410F-BCA5-8C22220B0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CEAD3-8754-4FE8-8CFC-B02022A26E89}" type="datetimeFigureOut">
              <a:rPr lang="fr-BE" smtClean="0"/>
              <a:t>24-04-24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8A679D-4DA6-4C11-A600-F1B91E25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047018-74B4-43B9-934E-A403684EB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59374-9EA5-4340-9273-B5584F40A57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707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C70C7-5478-474D-9472-95DA836BC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E5C847-C790-4A7F-ACBA-EC030F35B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4E673D3-36D8-4AA6-9A5B-C8CC1A71E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9DFC72-FB23-46A3-A3A1-0866B88BB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CEAD3-8754-4FE8-8CFC-B02022A26E89}" type="datetimeFigureOut">
              <a:rPr lang="fr-BE" smtClean="0"/>
              <a:t>24-04-24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747189-4509-4124-A890-1F8C2FA9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866E26-B655-4E8B-9288-1EFBF3F47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59374-9EA5-4340-9273-B5584F40A57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47250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0B4C9C-8C43-4C38-B773-074E61700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7DB077-3D3F-41AB-9297-17B75BB1B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6FDFD2-0F94-4CD8-AE1E-D7BD5A8BC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C22A900-F1C8-4C98-AACE-720094C87E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9B20958-E623-43B7-8C5D-E39382D64D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2815919-F41A-460A-8FD5-8B6C41DB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CEAD3-8754-4FE8-8CFC-B02022A26E89}" type="datetimeFigureOut">
              <a:rPr lang="fr-BE" smtClean="0"/>
              <a:t>24-04-24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C6AF6F2-8FC6-4909-B673-4AC105911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BF1D61-5BAD-42D2-B30E-6071A8AE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59374-9EA5-4340-9273-B5584F40A57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935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D83D6-F515-4CC0-964F-33834ECB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AED2ACC-C30A-46EB-913E-BE8903F74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CEAD3-8754-4FE8-8CFC-B02022A26E89}" type="datetimeFigureOut">
              <a:rPr lang="fr-BE" smtClean="0"/>
              <a:t>24-04-24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17C36D-7C5A-44EE-86A7-B18204936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22AB615-9672-4AD3-B3D9-973E20D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59374-9EA5-4340-9273-B5584F40A57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51785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DA1B52A-EE1C-43C9-92BA-7F5F2C029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CEAD3-8754-4FE8-8CFC-B02022A26E89}" type="datetimeFigureOut">
              <a:rPr lang="fr-BE" smtClean="0"/>
              <a:t>24-04-24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9ECFBF8-C540-4250-B920-EC1F48AAB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7F9AFA-9502-4B35-A1D2-8C68A828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59374-9EA5-4340-9273-B5584F40A57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57600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6B5DF4-A0AE-45C3-BE4D-CC5714A9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DE7263-5C85-400D-9F09-055E17AA2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87A237-06FF-4F4F-8432-FC71A261B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4B298A-8AC4-4A21-AEAF-04A655D6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CEAD3-8754-4FE8-8CFC-B02022A26E89}" type="datetimeFigureOut">
              <a:rPr lang="fr-BE" smtClean="0"/>
              <a:t>24-04-24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4F0327B-7A75-4F5C-A4A6-B27F67E7F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24B0E52-C212-4242-99DA-B43B69857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59374-9EA5-4340-9273-B5584F40A57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60396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AF459F-1ADC-4CE8-AB15-F53FDBD2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EDE45DE-983C-4E8B-AAD4-A11A18F70E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B1B104-C67B-42EB-A705-1A2F6269D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BD0D53-2E55-4B18-9861-839EB3A17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CEAD3-8754-4FE8-8CFC-B02022A26E89}" type="datetimeFigureOut">
              <a:rPr lang="fr-BE" smtClean="0"/>
              <a:t>24-04-24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04C417E-F659-4B04-A7AB-071D38207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77E075-14B1-4884-995F-638CF47C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59374-9EA5-4340-9273-B5584F40A57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6334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C6DE50A-7703-4AC7-9B54-34A59C4FC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D78A2D-20C9-493E-8604-4B30C449D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197F88-023D-4676-A7CF-C4A5B1964E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EAD3-8754-4FE8-8CFC-B02022A26E89}" type="datetimeFigureOut">
              <a:rPr lang="fr-BE" smtClean="0"/>
              <a:t>24-04-24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7F476F-CA6D-4BDA-8FA3-38CFBAA77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510B5F-3AB0-4901-90E1-C4FA4AB5C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59374-9EA5-4340-9273-B5584F40A57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8911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éo 4">
            <a:extLst>
              <a:ext uri="{FF2B5EF4-FFF2-40B4-BE49-F238E27FC236}">
                <a16:creationId xmlns:a16="http://schemas.microsoft.com/office/drawing/2014/main" id="{74603924-BE2A-D3AC-DC43-5126919BCD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489BA3-5AF7-484E-AB34-138D85137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5200">
                <a:solidFill>
                  <a:srgbClr val="FFFFFF"/>
                </a:solidFill>
              </a:rPr>
              <a:t>Scénario opérationnel</a:t>
            </a:r>
            <a:endParaRPr lang="fr-BE" sz="520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3E67ED-FAF0-44DA-9D1F-460F84AC4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fr-B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43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7" name="Group 9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1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2ABD39-BB6B-47D0-AB9E-A96F0865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76400"/>
            <a:ext cx="3810000" cy="3505200"/>
          </a:xfrm>
        </p:spPr>
        <p:txBody>
          <a:bodyPr anchor="t">
            <a:normAutofit/>
          </a:bodyPr>
          <a:lstStyle/>
          <a:p>
            <a:r>
              <a:rPr lang="fr-FR" sz="4000"/>
              <a:t>Objectif</a:t>
            </a:r>
            <a:endParaRPr lang="fr-BE" sz="4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611830-747B-42EB-98D6-C70610B6A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4" y="1676400"/>
            <a:ext cx="5638796" cy="3505200"/>
          </a:xfrm>
        </p:spPr>
        <p:txBody>
          <a:bodyPr>
            <a:normAutofit/>
          </a:bodyPr>
          <a:lstStyle/>
          <a:p>
            <a:r>
              <a:rPr lang="fr-FR" sz="2400">
                <a:solidFill>
                  <a:schemeClr val="tx1">
                    <a:alpha val="55000"/>
                  </a:schemeClr>
                </a:solidFill>
              </a:rPr>
              <a:t>Construire les scenarii opérationnels schématisant les modes opératoires techniques qui seront mis en œuvre par les sources de risques.</a:t>
            </a:r>
            <a:endParaRPr lang="fr-BE" sz="2400">
              <a:solidFill>
                <a:schemeClr val="tx1">
                  <a:alpha val="55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B8483C-0274-4364-94A7-37E6C4AE8C34}"/>
              </a:ext>
            </a:extLst>
          </p:cNvPr>
          <p:cNvSpPr txBox="1"/>
          <p:nvPr/>
        </p:nvSpPr>
        <p:spPr>
          <a:xfrm>
            <a:off x="655393" y="3148669"/>
            <a:ext cx="2610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Mission et valeurs métier et biens supports</a:t>
            </a:r>
            <a:endParaRPr lang="fr-BE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997AA4-EE1C-4DE2-A73C-74DD3147E6FB}"/>
              </a:ext>
            </a:extLst>
          </p:cNvPr>
          <p:cNvSpPr txBox="1"/>
          <p:nvPr/>
        </p:nvSpPr>
        <p:spPr>
          <a:xfrm>
            <a:off x="655393" y="3820819"/>
            <a:ext cx="2379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Socle de sécurité</a:t>
            </a:r>
            <a:endParaRPr lang="fr-BE" dirty="0"/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3C020C0B-2BB1-46C6-B4CA-8925B8800AA9}"/>
              </a:ext>
            </a:extLst>
          </p:cNvPr>
          <p:cNvSpPr/>
          <p:nvPr/>
        </p:nvSpPr>
        <p:spPr>
          <a:xfrm>
            <a:off x="3498072" y="3959318"/>
            <a:ext cx="121624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6C08FED-607E-4C0B-B3D2-F25EAE840A80}"/>
              </a:ext>
            </a:extLst>
          </p:cNvPr>
          <p:cNvSpPr txBox="1"/>
          <p:nvPr/>
        </p:nvSpPr>
        <p:spPr>
          <a:xfrm>
            <a:off x="655393" y="4226638"/>
            <a:ext cx="237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Sources du risque et objectifs visés retenus</a:t>
            </a:r>
            <a:endParaRPr lang="fr-BE" dirty="0"/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4282FFCA-5A75-43DD-B714-948B1E6C557F}"/>
              </a:ext>
            </a:extLst>
          </p:cNvPr>
          <p:cNvSpPr/>
          <p:nvPr/>
        </p:nvSpPr>
        <p:spPr>
          <a:xfrm>
            <a:off x="7245442" y="3959318"/>
            <a:ext cx="121624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663878D-A713-4468-915F-6C1251DDC1A3}"/>
              </a:ext>
            </a:extLst>
          </p:cNvPr>
          <p:cNvSpPr txBox="1"/>
          <p:nvPr/>
        </p:nvSpPr>
        <p:spPr>
          <a:xfrm>
            <a:off x="8932340" y="3610334"/>
            <a:ext cx="254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Scénarii opérationnels</a:t>
            </a:r>
            <a:endParaRPr lang="fr-BE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EB63DDD-FC74-4868-A3FF-965C20A46472}"/>
              </a:ext>
            </a:extLst>
          </p:cNvPr>
          <p:cNvSpPr txBox="1"/>
          <p:nvPr/>
        </p:nvSpPr>
        <p:spPr>
          <a:xfrm>
            <a:off x="8932340" y="4128146"/>
            <a:ext cx="2754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Evaluation des scénarios opérationnels en termes de vraisemblance</a:t>
            </a:r>
            <a:endParaRPr lang="fr-BE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4283348-B12C-4DBE-BD18-32CF0D5FBCCB}"/>
              </a:ext>
            </a:extLst>
          </p:cNvPr>
          <p:cNvSpPr txBox="1"/>
          <p:nvPr/>
        </p:nvSpPr>
        <p:spPr>
          <a:xfrm>
            <a:off x="655393" y="4964880"/>
            <a:ext cx="237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Scénarii stratégiques retenus</a:t>
            </a:r>
            <a:endParaRPr lang="fr-BE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EEA57D38-07C2-4FFB-B66B-A449999A5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312" y="3750133"/>
            <a:ext cx="2381582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2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animBg="1"/>
      <p:bldP spid="22" grpId="0"/>
      <p:bldP spid="23" grpId="0" animBg="1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31460D47-75CD-497D-BC88-FA41997D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009592-A5E6-4C28-98E1-2066732D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40D59619-E7E2-49E5-B842-23F79868B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Freeform: Shape 12">
            <a:extLst>
              <a:ext uri="{FF2B5EF4-FFF2-40B4-BE49-F238E27FC236}">
                <a16:creationId xmlns:a16="http://schemas.microsoft.com/office/drawing/2014/main" id="{E6A0E474-BC1B-4020-8F1C-5DB17CF64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4" name="Rectangle 14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990600"/>
            <a:ext cx="99060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FA2C07-9F7C-4156-A707-C0C4D18EB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44" y="990599"/>
            <a:ext cx="8672514" cy="1752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Articulation des ateliers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0C27DFB-DC8F-45EB-9D82-B39877AA6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23" y="1866899"/>
            <a:ext cx="4400550" cy="86677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EA5B6B2-61B9-436B-A442-4579F8700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535" y="2863248"/>
            <a:ext cx="4352925" cy="8763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2ACC484E-FEE1-4EF4-AAE1-2F2E85831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348" y="3927119"/>
            <a:ext cx="1685925" cy="74295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0E361AC-13AF-4ADD-8AE3-0E5E9E260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923" y="3924900"/>
            <a:ext cx="1657350" cy="78105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0C945654-88CB-430B-9893-2ABF5BE4B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873" y="4857640"/>
            <a:ext cx="1676400" cy="7620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0F77100-FD9B-429C-838F-F0596FD3E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8448" y="4857640"/>
            <a:ext cx="1647825" cy="781050"/>
          </a:xfrm>
          <a:prstGeom prst="rect">
            <a:avLst/>
          </a:prstGeom>
        </p:spPr>
      </p:pic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04279D26-C762-4027-ADD4-A64EE71C8F50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>
            <a:off x="6095998" y="2733674"/>
            <a:ext cx="0" cy="1295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0B0D576-309D-47C3-9797-88A731FFFB92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4786311" y="3739548"/>
            <a:ext cx="1309687" cy="1875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893A1D84-E7A5-4E12-87F8-97E973703DB5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6095998" y="3739548"/>
            <a:ext cx="1371600" cy="1853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A232B3F-1725-4E51-9D16-5F652182112D}"/>
              </a:ext>
            </a:extLst>
          </p:cNvPr>
          <p:cNvCxnSpPr>
            <a:stCxn id="27" idx="2"/>
            <a:endCxn id="31" idx="0"/>
          </p:cNvCxnSpPr>
          <p:nvPr/>
        </p:nvCxnSpPr>
        <p:spPr>
          <a:xfrm>
            <a:off x="4786311" y="4670069"/>
            <a:ext cx="4762" cy="1875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B7FC6EC7-C7C8-476F-8357-C00A20594F1E}"/>
              </a:ext>
            </a:extLst>
          </p:cNvPr>
          <p:cNvCxnSpPr>
            <a:stCxn id="29" idx="2"/>
            <a:endCxn id="33" idx="0"/>
          </p:cNvCxnSpPr>
          <p:nvPr/>
        </p:nvCxnSpPr>
        <p:spPr>
          <a:xfrm>
            <a:off x="7467598" y="4705950"/>
            <a:ext cx="4763" cy="1516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age 38">
            <a:extLst>
              <a:ext uri="{FF2B5EF4-FFF2-40B4-BE49-F238E27FC236}">
                <a16:creationId xmlns:a16="http://schemas.microsoft.com/office/drawing/2014/main" id="{5597C724-A99F-4999-979E-3162ED4DC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7153" y="2126755"/>
            <a:ext cx="971550" cy="33337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5C438045-5877-4EA1-966F-374AF199A7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5253" y="3470274"/>
            <a:ext cx="933450" cy="36195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58BCC014-0E3D-4A28-8C7D-A93CBEBC16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1453" y="5027721"/>
            <a:ext cx="8572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5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D91916-EF1B-4EB4-BA42-33115DAB1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opérationnel</a:t>
            </a:r>
            <a:endParaRPr lang="fr-BE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632DB109-367D-4E9F-916D-89829FBF71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626208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545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3DBBF9-638F-4A2B-BADC-57391691B1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C3DBBF9-638F-4A2B-BADC-57391691B1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99DD561-8FF3-4019-814F-847B23CD33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999DD561-8FF3-4019-814F-847B23CD33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04A9E7-4DB6-48DA-BDE8-F9E25A4751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B04A9E7-4DB6-48DA-BDE8-F9E25A4751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9032C2-C5D4-4100-B8AC-AEFADEDFA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2B9032C2-C5D4-4100-B8AC-AEFADEDFAD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Open Source Intelligence (OSINT) Market will touch a new level in upcoming  year with Top Key Players like Dassault Systèmes(France), Thales (France),  Nice systems (Israel), Verint Systems (US) – The Courier">
            <a:extLst>
              <a:ext uri="{FF2B5EF4-FFF2-40B4-BE49-F238E27FC236}">
                <a16:creationId xmlns:a16="http://schemas.microsoft.com/office/drawing/2014/main" id="{15F48F57-0C22-423E-8CEB-29F4AF4DF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642" y="2363480"/>
            <a:ext cx="5786438" cy="36036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29493EB-84A4-41CE-B302-4D9C027A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fr-FR"/>
              <a:t>Scénario opérationnel : Connaitre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91679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21A8B9-950C-4E33-9AF5-3A6092C1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fr-FR" sz="4000"/>
              <a:t>Scénario opérationnel : Rentrer</a:t>
            </a:r>
            <a:endParaRPr lang="fr-BE" sz="400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0DD818-4779-44D6-95D0-6D98E768D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fr-BE" sz="2200"/>
              <a:t>Ensemble des activités menées par l’attaquant pour s’introduire dans le système d’information de la cible ou dans celui de son écosystème en vue d’une attaque par rebond.</a:t>
            </a:r>
          </a:p>
          <a:p>
            <a:r>
              <a:rPr lang="fr-BE" sz="2200"/>
              <a:t>Généralement via des biens supports</a:t>
            </a:r>
          </a:p>
          <a:p>
            <a:pPr lvl="1"/>
            <a:r>
              <a:rPr lang="fr-BE" sz="2200"/>
              <a:t>Poste utilisateur connecté à Internet</a:t>
            </a:r>
          </a:p>
          <a:p>
            <a:pPr lvl="1"/>
            <a:r>
              <a:rPr lang="fr-BE" sz="2200"/>
              <a:t>Tablette de maintenance d’un prestataire</a:t>
            </a:r>
          </a:p>
          <a:p>
            <a:pPr lvl="1"/>
            <a:r>
              <a:rPr lang="fr-BE" sz="2200"/>
              <a:t>Imprimante télé-maintenue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E42F71B-E95A-4ACE-9063-4923CD6E5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664" y="3141662"/>
            <a:ext cx="4333875" cy="5746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38DDBCD-9164-40B7-852C-CBC7FC00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664" y="3786187"/>
            <a:ext cx="1466850" cy="114458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7A5588E-A3BA-43EC-86EB-DB55B39EF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3364" y="3786187"/>
            <a:ext cx="1446213" cy="114458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EE8365E-92FE-441D-83E4-FAB203635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839" y="3786187"/>
            <a:ext cx="1282700" cy="114458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89A394A-74A3-4C68-9430-2A3360B3D8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664" y="5003800"/>
            <a:ext cx="2259013" cy="174148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036DAB1-2C55-450C-A369-741F687A61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5526" y="5003800"/>
            <a:ext cx="2005013" cy="17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1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5A85A5-F655-4B92-8D12-884CFD23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fr-FR" sz="4000"/>
              <a:t>Scénario opérationnel : Trouver</a:t>
            </a:r>
            <a:endParaRPr lang="fr-BE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1A3990-3AA8-42A1-B98C-F043C2FF4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fr-BE" sz="2200"/>
              <a:t>Reconnaissance interne des réseaux</a:t>
            </a:r>
          </a:p>
          <a:p>
            <a:r>
              <a:rPr lang="fr-BE" sz="2200"/>
              <a:t>Latéralisation</a:t>
            </a:r>
          </a:p>
          <a:p>
            <a:r>
              <a:rPr lang="fr-BE" sz="2200"/>
              <a:t>Elévation de privilèges</a:t>
            </a:r>
          </a:p>
          <a:p>
            <a:r>
              <a:rPr lang="fr-BE" sz="2200"/>
              <a:t>Persistance</a:t>
            </a:r>
          </a:p>
        </p:txBody>
      </p:sp>
    </p:spTree>
    <p:extLst>
      <p:ext uri="{BB962C8B-B14F-4D97-AF65-F5344CB8AC3E}">
        <p14:creationId xmlns:p14="http://schemas.microsoft.com/office/powerpoint/2010/main" val="3737994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A29050-CE2B-42E5-B63E-A989FD48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fr-FR" sz="4000"/>
              <a:t>Scénario opérationnel : Exploiter</a:t>
            </a:r>
            <a:endParaRPr lang="fr-BE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4A3178-83A9-4C01-A793-609F666F3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fr-BE" sz="2200"/>
              <a:t>Exploitation des données et biens supports trouvés </a:t>
            </a:r>
          </a:p>
        </p:txBody>
      </p:sp>
    </p:spTree>
    <p:extLst>
      <p:ext uri="{BB962C8B-B14F-4D97-AF65-F5344CB8AC3E}">
        <p14:creationId xmlns:p14="http://schemas.microsoft.com/office/powerpoint/2010/main" val="112376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460D47-75CD-497D-BC88-FA41997D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009592-A5E6-4C28-98E1-2066732D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D59619-E7E2-49E5-B842-23F79868B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Freeform: Shape 12">
            <a:extLst>
              <a:ext uri="{FF2B5EF4-FFF2-40B4-BE49-F238E27FC236}">
                <a16:creationId xmlns:a16="http://schemas.microsoft.com/office/drawing/2014/main" id="{E6A0E474-BC1B-4020-8F1C-5DB17CF64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8" name="Rectangle 14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990600"/>
            <a:ext cx="99060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08E4E9-7559-42A0-B9CD-7F7E93F8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676401"/>
            <a:ext cx="6781800" cy="1752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Actions élémentaires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38C8FEE-5AA7-4461-9C63-9D4F969A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36" y="2770187"/>
            <a:ext cx="1562100" cy="28765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C910F75-739A-4AD0-99B4-7CA45014A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529" y="2770187"/>
            <a:ext cx="1552575" cy="282892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9F1D3FE-F380-45A1-9468-7BC655972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297" y="2708274"/>
            <a:ext cx="1600200" cy="290512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27A5B38-E28A-43C6-8EDF-7B59EF850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690" y="2720975"/>
            <a:ext cx="1590675" cy="2933700"/>
          </a:xfrm>
          <a:prstGeom prst="rect">
            <a:avLst/>
          </a:prstGeom>
        </p:spPr>
      </p:pic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D181EAF6-43CA-40B3-A143-7110551E368C}"/>
              </a:ext>
            </a:extLst>
          </p:cNvPr>
          <p:cNvSpPr/>
          <p:nvPr/>
        </p:nvSpPr>
        <p:spPr>
          <a:xfrm>
            <a:off x="2374900" y="4017962"/>
            <a:ext cx="787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C00EBD19-CA01-4137-A156-94E7FAB3A7D6}"/>
              </a:ext>
            </a:extLst>
          </p:cNvPr>
          <p:cNvSpPr/>
          <p:nvPr/>
        </p:nvSpPr>
        <p:spPr>
          <a:xfrm>
            <a:off x="5013333" y="4017962"/>
            <a:ext cx="787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A09DC3EC-0189-4F3F-B7FF-BDC409D73683}"/>
              </a:ext>
            </a:extLst>
          </p:cNvPr>
          <p:cNvSpPr/>
          <p:nvPr/>
        </p:nvSpPr>
        <p:spPr>
          <a:xfrm>
            <a:off x="7708893" y="4017962"/>
            <a:ext cx="787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7187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3E97E0C-1A22-4ACA-BB41-7341BA42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fr-FR" sz="4000"/>
              <a:t>Actions élémentaires : recrutement</a:t>
            </a:r>
            <a:endParaRPr lang="fr-BE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CC067A-AAB5-4CC0-8ECE-94EB3B758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fr-BE" sz="2200"/>
              <a:t>Longue et complexe</a:t>
            </a:r>
          </a:p>
          <a:p>
            <a:r>
              <a:rPr lang="fr-BE" sz="2200"/>
              <a:t>MICE</a:t>
            </a:r>
          </a:p>
          <a:p>
            <a:pPr lvl="1"/>
            <a:r>
              <a:rPr lang="fr-BE" sz="2200"/>
              <a:t>Money</a:t>
            </a:r>
          </a:p>
          <a:p>
            <a:pPr lvl="1"/>
            <a:r>
              <a:rPr lang="fr-BE" sz="2200"/>
              <a:t>Idéology</a:t>
            </a:r>
          </a:p>
          <a:p>
            <a:pPr lvl="1"/>
            <a:r>
              <a:rPr lang="fr-BE" sz="2200"/>
              <a:t>Compromission</a:t>
            </a:r>
          </a:p>
          <a:p>
            <a:pPr lvl="1"/>
            <a:r>
              <a:rPr lang="fr-BE" sz="2200"/>
              <a:t>Ego</a:t>
            </a:r>
          </a:p>
        </p:txBody>
      </p:sp>
    </p:spTree>
    <p:extLst>
      <p:ext uri="{BB962C8B-B14F-4D97-AF65-F5344CB8AC3E}">
        <p14:creationId xmlns:p14="http://schemas.microsoft.com/office/powerpoint/2010/main" val="2511979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5794F1-DC59-45B4-B3C7-79E1628C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fr-FR" sz="4000"/>
              <a:t>Actions élémentaires : reconnaissance externe</a:t>
            </a:r>
            <a:endParaRPr lang="fr-BE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30BD0E-738F-4A8A-950B-2F8D41F91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fr-FR" sz="2200"/>
              <a:t>Exemples d’éléments de reconnaissance</a:t>
            </a:r>
          </a:p>
          <a:p>
            <a:pPr lvl="1"/>
            <a:r>
              <a:rPr lang="fr-BE" sz="2200"/>
              <a:t>Réseaux sociaux (social engineering); </a:t>
            </a:r>
          </a:p>
          <a:p>
            <a:pPr lvl="1"/>
            <a:r>
              <a:rPr lang="fr-BE" sz="2200"/>
              <a:t>Internet (poubelles numériques, sites); </a:t>
            </a:r>
          </a:p>
          <a:p>
            <a:pPr lvl="1"/>
            <a:r>
              <a:rPr lang="fr-BE" sz="2200"/>
              <a:t>Forums de discussion sur Internet; </a:t>
            </a:r>
          </a:p>
          <a:p>
            <a:pPr lvl="1"/>
            <a:r>
              <a:rPr lang="fr-BE" sz="2200"/>
              <a:t>Forums et salons professionnels; </a:t>
            </a:r>
          </a:p>
          <a:p>
            <a:pPr lvl="1"/>
            <a:r>
              <a:rPr lang="fr-BE" sz="2200"/>
              <a:t>Faux client, faux journaliste, etc. ; </a:t>
            </a:r>
          </a:p>
          <a:p>
            <a:pPr lvl="1"/>
            <a:r>
              <a:rPr lang="fr-BE" sz="2200"/>
              <a:t>Prise de contact directe (anciens salariés, etc.); </a:t>
            </a:r>
          </a:p>
          <a:p>
            <a:pPr lvl="1"/>
            <a:r>
              <a:rPr lang="fr-BE" sz="2200"/>
              <a:t>Officines ou agences spécialisées (sources non ouvertes); </a:t>
            </a:r>
          </a:p>
          <a:p>
            <a:pPr lvl="1"/>
            <a:r>
              <a:rPr lang="fr-BE" sz="2200"/>
              <a:t>Renseignement d’origine électromagnétique (interceptions).</a:t>
            </a:r>
          </a:p>
        </p:txBody>
      </p:sp>
    </p:spTree>
    <p:extLst>
      <p:ext uri="{BB962C8B-B14F-4D97-AF65-F5344CB8AC3E}">
        <p14:creationId xmlns:p14="http://schemas.microsoft.com/office/powerpoint/2010/main" val="2885582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447864-4512-4D93-B27A-04C516B09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stratégique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B972A8-8EC1-40E7-BDD0-B20269E82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76931"/>
            <a:ext cx="10515600" cy="3200032"/>
          </a:xfrm>
        </p:spPr>
        <p:txBody>
          <a:bodyPr>
            <a:normAutofit lnSpcReduction="10000"/>
          </a:bodyPr>
          <a:lstStyle/>
          <a:p>
            <a:r>
              <a:rPr lang="fr-FR" dirty="0"/>
              <a:t>SR/OV : </a:t>
            </a:r>
          </a:p>
          <a:p>
            <a:pPr lvl="1"/>
            <a:r>
              <a:rPr lang="fr-FR" dirty="0"/>
              <a:t>Concurrent/Voler des informations</a:t>
            </a:r>
          </a:p>
          <a:p>
            <a:pPr lvl="1"/>
            <a:r>
              <a:rPr lang="fr-FR" dirty="0"/>
              <a:t>Hacktiviste/Saboter la campagne nationale de vaccination</a:t>
            </a:r>
          </a:p>
          <a:p>
            <a:endParaRPr lang="fr-FR" dirty="0"/>
          </a:p>
          <a:p>
            <a:r>
              <a:rPr lang="fr-FR" dirty="0"/>
              <a:t>Partie prenante/Valeur métier</a:t>
            </a:r>
          </a:p>
          <a:p>
            <a:pPr lvl="1"/>
            <a:r>
              <a:rPr lang="fr-FR" dirty="0"/>
              <a:t>Prestataire informatique : R&amp;D, Fabrication, Traçabilité</a:t>
            </a:r>
          </a:p>
          <a:p>
            <a:pPr lvl="1"/>
            <a:r>
              <a:rPr lang="fr-FR" dirty="0"/>
              <a:t>Laboratoire : R&amp;D</a:t>
            </a:r>
          </a:p>
          <a:p>
            <a:pPr lvl="1"/>
            <a:r>
              <a:rPr lang="fr-FR" dirty="0"/>
              <a:t>Fournisseur : Fabrication</a:t>
            </a:r>
            <a:endParaRPr lang="fr-BE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5E71290-B66C-4BB3-91D8-B9A58AC24796}"/>
              </a:ext>
            </a:extLst>
          </p:cNvPr>
          <p:cNvSpPr txBox="1">
            <a:spLocks/>
          </p:cNvSpPr>
          <p:nvPr/>
        </p:nvSpPr>
        <p:spPr>
          <a:xfrm>
            <a:off x="4906108" y="1651367"/>
            <a:ext cx="37312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b="1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Eurogenstib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795FF7-65FA-4698-AA26-38FE0C4D0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636" y="1651367"/>
            <a:ext cx="1284533" cy="117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10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B7BB4C-1660-43E5-B988-2CB4B7A82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fr-FR" sz="4000" dirty="0"/>
              <a:t>Actions élémentaires : intrusion internet (entrer)</a:t>
            </a:r>
            <a:endParaRPr lang="fr-BE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4EBD9F-2E1F-489C-8EA4-C0A84FE53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fr-BE" sz="2200" dirty="0"/>
              <a:t>Techniques et vecteurs d’intrusion les plus couramment utilisés</a:t>
            </a:r>
          </a:p>
          <a:p>
            <a:pPr lvl="1"/>
            <a:r>
              <a:rPr lang="fr-BE" sz="2200" dirty="0"/>
              <a:t>Les attaques directes à l’encontre des services exposés sur Internet; </a:t>
            </a:r>
          </a:p>
          <a:p>
            <a:pPr lvl="1"/>
            <a:r>
              <a:rPr lang="fr-BE" sz="2200" dirty="0"/>
              <a:t>Via « phishing » ou « </a:t>
            </a:r>
            <a:r>
              <a:rPr lang="fr-BE" sz="2200" dirty="0" err="1"/>
              <a:t>spearphishing</a:t>
            </a:r>
            <a:r>
              <a:rPr lang="fr-BE" sz="2200" dirty="0"/>
              <a:t> »</a:t>
            </a:r>
          </a:p>
          <a:p>
            <a:pPr lvl="1"/>
            <a:r>
              <a:rPr lang="fr-BE" sz="2200" dirty="0"/>
              <a:t>Les attaques via des serveurs spécifiquement crée/administrés à cet effet ou compromis (attaques dites par point d’eau ou </a:t>
            </a:r>
            <a:r>
              <a:rPr lang="fr-BE" sz="2200" dirty="0" err="1"/>
              <a:t>waterhole</a:t>
            </a:r>
            <a:r>
              <a:rPr lang="fr-BE" sz="2200" dirty="0"/>
              <a:t>); </a:t>
            </a:r>
          </a:p>
          <a:p>
            <a:pPr lvl="1"/>
            <a:r>
              <a:rPr lang="fr-BE" sz="2200" dirty="0"/>
              <a:t>Le piège d’une mise à jour a priori légitime. </a:t>
            </a:r>
          </a:p>
        </p:txBody>
      </p:sp>
    </p:spTree>
    <p:extLst>
      <p:ext uri="{BB962C8B-B14F-4D97-AF65-F5344CB8AC3E}">
        <p14:creationId xmlns:p14="http://schemas.microsoft.com/office/powerpoint/2010/main" val="2069678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2FE1B8B-EB3B-4BB3-9260-33D78E3D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fr-FR" sz="4000" dirty="0"/>
              <a:t>Actions élémentaires : intrusion physique (entrer)</a:t>
            </a:r>
            <a:endParaRPr lang="fr-BE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310F72-1597-4472-B092-5B221A9AB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fr-BE" sz="1900" dirty="0"/>
              <a:t>Objectif : Accès à un système isolé d’Internet</a:t>
            </a:r>
          </a:p>
          <a:p>
            <a:endParaRPr lang="fr-BE" sz="1900" dirty="0"/>
          </a:p>
          <a:p>
            <a:r>
              <a:rPr lang="fr-BE" sz="1900" dirty="0"/>
              <a:t>Techniques</a:t>
            </a:r>
          </a:p>
          <a:p>
            <a:pPr lvl="1"/>
            <a:r>
              <a:rPr lang="fr-BE" sz="1800" dirty="0"/>
              <a:t>Connaissance des identifiants de connexion </a:t>
            </a:r>
          </a:p>
          <a:p>
            <a:pPr lvl="1"/>
            <a:r>
              <a:rPr lang="fr-BE" sz="1800" dirty="0"/>
              <a:t>Compromission de la machine (exemple : clé USB piégée) </a:t>
            </a:r>
          </a:p>
          <a:p>
            <a:pPr lvl="1"/>
            <a:r>
              <a:rPr lang="fr-BE" sz="1800" dirty="0"/>
              <a:t>Connexion au réseau d’un matériel externe au système d’information </a:t>
            </a:r>
          </a:p>
          <a:p>
            <a:pPr lvl="1"/>
            <a:r>
              <a:rPr lang="fr-BE" sz="1800" dirty="0"/>
              <a:t>Intrusion via un réseau sans fil mal sécurisé</a:t>
            </a:r>
          </a:p>
          <a:p>
            <a:pPr lvl="1"/>
            <a:r>
              <a:rPr lang="fr-BE" sz="1800" dirty="0"/>
              <a:t>Piège d’un matériel en amont via la chaîne d’approvisionnement (attaque dite de la </a:t>
            </a:r>
            <a:r>
              <a:rPr lang="fr-BE" sz="1800" i="1" dirty="0" err="1"/>
              <a:t>supply</a:t>
            </a:r>
            <a:r>
              <a:rPr lang="fr-BE" sz="1800" i="1" dirty="0"/>
              <a:t> </a:t>
            </a:r>
            <a:r>
              <a:rPr lang="fr-BE" sz="1800" i="1" dirty="0" err="1"/>
              <a:t>chain</a:t>
            </a:r>
            <a:r>
              <a:rPr lang="fr-BE" sz="1800" dirty="0"/>
              <a:t>)</a:t>
            </a:r>
          </a:p>
          <a:p>
            <a:pPr lvl="1"/>
            <a:r>
              <a:rPr lang="fr-BE" sz="1800" dirty="0"/>
              <a:t>Utilisation abusive de moyens d’accès légitimes au système d’information.</a:t>
            </a:r>
          </a:p>
          <a:p>
            <a:pPr lvl="2"/>
            <a:r>
              <a:rPr lang="fr-BE" sz="1800" dirty="0"/>
              <a:t>Vol et utilisation du téléphone portable professionnel d’un personnel</a:t>
            </a:r>
          </a:p>
          <a:p>
            <a:endParaRPr lang="fr-BE" sz="1900" dirty="0"/>
          </a:p>
        </p:txBody>
      </p:sp>
    </p:spTree>
    <p:extLst>
      <p:ext uri="{BB962C8B-B14F-4D97-AF65-F5344CB8AC3E}">
        <p14:creationId xmlns:p14="http://schemas.microsoft.com/office/powerpoint/2010/main" val="2411297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757A8F-9426-4B22-ABBC-88D188CC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fr-FR" sz="4000" dirty="0"/>
              <a:t>Actions élémentaires : reconnaissance interne (trouver)</a:t>
            </a:r>
            <a:endParaRPr lang="fr-BE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6433EC-5529-48EF-8F22-E648D2193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fr-BE" sz="2000" dirty="0"/>
              <a:t>Techniques </a:t>
            </a:r>
          </a:p>
          <a:p>
            <a:pPr lvl="1"/>
            <a:r>
              <a:rPr lang="fr-BE" sz="1800" dirty="0"/>
              <a:t>Cartographie des réseaux et systèmes pour mener la propagation (scan réseau); </a:t>
            </a:r>
          </a:p>
          <a:p>
            <a:pPr lvl="1"/>
            <a:r>
              <a:rPr lang="fr-BE" sz="1800" dirty="0"/>
              <a:t>Cartographie avancée (exemple : dump mémoire); </a:t>
            </a:r>
          </a:p>
          <a:p>
            <a:pPr lvl="1"/>
            <a:r>
              <a:rPr lang="fr-BE" sz="1800" dirty="0"/>
              <a:t>Recherche de vulnérabilités (par exemple pour faciliter la propagation); </a:t>
            </a:r>
          </a:p>
          <a:p>
            <a:pPr lvl="1"/>
            <a:r>
              <a:rPr lang="fr-BE" sz="1800" dirty="0"/>
              <a:t>Accès à des données système critiques (plan d’adressage, coffres forts, mots de passe, etc.); </a:t>
            </a:r>
          </a:p>
          <a:p>
            <a:pPr lvl="1"/>
            <a:r>
              <a:rPr lang="fr-BE" sz="1800" dirty="0"/>
              <a:t>Cartographie des services, bases de données et biens supports d’intérêt pour l’attaque ; </a:t>
            </a:r>
          </a:p>
          <a:p>
            <a:pPr lvl="1"/>
            <a:r>
              <a:rPr lang="fr-BE" sz="1800" dirty="0"/>
              <a:t>Dissimulation des traces; </a:t>
            </a:r>
          </a:p>
          <a:p>
            <a:pPr lvl="1"/>
            <a:r>
              <a:rPr lang="fr-BE" sz="1800" dirty="0"/>
              <a:t>Utilisation de malware générique ou sur mesure permettant d’automatiser la reconnaissance interne.</a:t>
            </a:r>
          </a:p>
          <a:p>
            <a:endParaRPr lang="fr-BE" sz="2000" dirty="0"/>
          </a:p>
        </p:txBody>
      </p:sp>
    </p:spTree>
    <p:extLst>
      <p:ext uri="{BB962C8B-B14F-4D97-AF65-F5344CB8AC3E}">
        <p14:creationId xmlns:p14="http://schemas.microsoft.com/office/powerpoint/2010/main" val="917530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F98BB3F-30EC-4465-8405-1755C4F96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fr-FR" sz="4000" dirty="0"/>
              <a:t>Actions élémentaires : latéralisation (trouver)</a:t>
            </a:r>
            <a:endParaRPr lang="fr-BE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5F54FA-EF23-44FF-8EFF-7B12E07AF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fr-BE" sz="1700"/>
              <a:t>Objectif : Progresser et se maintenir dans le système d’information</a:t>
            </a:r>
          </a:p>
          <a:p>
            <a:endParaRPr lang="fr-BE" sz="1700"/>
          </a:p>
          <a:p>
            <a:r>
              <a:rPr lang="fr-BE" sz="1700"/>
              <a:t>Techniques</a:t>
            </a:r>
          </a:p>
          <a:p>
            <a:pPr lvl="1"/>
            <a:r>
              <a:rPr lang="fr-BE" sz="1700"/>
              <a:t>Exploitation des vulnérabilités structurelles internes du système</a:t>
            </a:r>
          </a:p>
          <a:p>
            <a:pPr lvl="2"/>
            <a:r>
              <a:rPr lang="fr-BE" sz="1700"/>
              <a:t>Contrôle d’accès insuffisant</a:t>
            </a:r>
          </a:p>
          <a:p>
            <a:pPr lvl="2"/>
            <a:r>
              <a:rPr lang="fr-BE" sz="1700"/>
              <a:t>Politique d’authentification peu robuste</a:t>
            </a:r>
          </a:p>
          <a:p>
            <a:pPr lvl="2"/>
            <a:r>
              <a:rPr lang="fr-BE" sz="1700"/>
              <a:t>Absence de supervision </a:t>
            </a:r>
          </a:p>
          <a:p>
            <a:pPr lvl="2"/>
            <a:endParaRPr lang="fr-BE" sz="1700"/>
          </a:p>
          <a:p>
            <a:pPr lvl="1"/>
            <a:r>
              <a:rPr lang="fr-BE" sz="1700"/>
              <a:t>Exploitation de vulnérabilités logicielles ou protocolaires</a:t>
            </a:r>
          </a:p>
          <a:p>
            <a:pPr lvl="1"/>
            <a:r>
              <a:rPr lang="fr-BE" sz="1700"/>
              <a:t>Modification ou abus de droits sur des comptes clés utilisateurs, administrateurs, machines </a:t>
            </a:r>
          </a:p>
          <a:p>
            <a:pPr lvl="1"/>
            <a:r>
              <a:rPr lang="fr-BE" sz="1700"/>
              <a:t>Autres techniques spécifiques: attaque par force brute, dump mémoire</a:t>
            </a:r>
          </a:p>
        </p:txBody>
      </p:sp>
    </p:spTree>
    <p:extLst>
      <p:ext uri="{BB962C8B-B14F-4D97-AF65-F5344CB8AC3E}">
        <p14:creationId xmlns:p14="http://schemas.microsoft.com/office/powerpoint/2010/main" val="2699117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76447D0-D319-4034-987C-BC166043A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/>
              <a:t>Actions élémentaires : pilotage (exploiter)</a:t>
            </a:r>
            <a:endParaRPr lang="fr-BE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76C53BEA-26AE-47BF-A72F-FDA76F6DB2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379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0540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DDDD9A8-2F59-4E9F-A607-3F6828970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/>
              <a:t>Actions élémentaires : pilotage (exploiter)</a:t>
            </a:r>
            <a:endParaRPr lang="fr-BE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7F17B964-A478-4C0F-B50C-C357047757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65254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6672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38263A-0E01-414B-A983-570F5AB78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Organigramme : Alternative 3">
            <a:extLst>
              <a:ext uri="{FF2B5EF4-FFF2-40B4-BE49-F238E27FC236}">
                <a16:creationId xmlns:a16="http://schemas.microsoft.com/office/drawing/2014/main" id="{E57E70C8-0ADD-44BD-9DCE-3362877C56C8}"/>
              </a:ext>
            </a:extLst>
          </p:cNvPr>
          <p:cNvSpPr/>
          <p:nvPr/>
        </p:nvSpPr>
        <p:spPr>
          <a:xfrm>
            <a:off x="8477252" y="2928931"/>
            <a:ext cx="3424236" cy="3814767"/>
          </a:xfrm>
          <a:prstGeom prst="flowChartAlternateProcess">
            <a:avLst/>
          </a:prstGeom>
          <a:solidFill>
            <a:srgbClr val="EFED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5" name="Picture 4" descr="On Target: Amazon.fr: Appstore pour Android">
            <a:extLst>
              <a:ext uri="{FF2B5EF4-FFF2-40B4-BE49-F238E27FC236}">
                <a16:creationId xmlns:a16="http://schemas.microsoft.com/office/drawing/2014/main" id="{A5AD889F-77AD-4119-9779-6BEA61C5E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222" y="4110448"/>
            <a:ext cx="1465262" cy="14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2C1D5438-18E2-4502-A02C-C46BC949DC93}"/>
              </a:ext>
            </a:extLst>
          </p:cNvPr>
          <p:cNvSpPr/>
          <p:nvPr/>
        </p:nvSpPr>
        <p:spPr>
          <a:xfrm>
            <a:off x="838200" y="1550295"/>
            <a:ext cx="11063288" cy="557213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/>
                </a:solidFill>
              </a:rPr>
              <a:t>Source de risque : Concurrent                                                                                       Objectif visé : Voler des informations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7" name="Organigramme : Alternative 6">
            <a:extLst>
              <a:ext uri="{FF2B5EF4-FFF2-40B4-BE49-F238E27FC236}">
                <a16:creationId xmlns:a16="http://schemas.microsoft.com/office/drawing/2014/main" id="{61857021-FD9E-42CE-BB0A-9ADFE461727B}"/>
              </a:ext>
            </a:extLst>
          </p:cNvPr>
          <p:cNvSpPr/>
          <p:nvPr/>
        </p:nvSpPr>
        <p:spPr>
          <a:xfrm>
            <a:off x="838200" y="2928933"/>
            <a:ext cx="2876550" cy="3814768"/>
          </a:xfrm>
          <a:prstGeom prst="flowChartAlternateProcess">
            <a:avLst/>
          </a:prstGeom>
          <a:solidFill>
            <a:srgbClr val="CA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8" name="Organigramme : Alternative 7">
            <a:extLst>
              <a:ext uri="{FF2B5EF4-FFF2-40B4-BE49-F238E27FC236}">
                <a16:creationId xmlns:a16="http://schemas.microsoft.com/office/drawing/2014/main" id="{A18B44D3-0724-4329-A8E6-4D292CDE7A11}"/>
              </a:ext>
            </a:extLst>
          </p:cNvPr>
          <p:cNvSpPr/>
          <p:nvPr/>
        </p:nvSpPr>
        <p:spPr>
          <a:xfrm>
            <a:off x="4162426" y="2928931"/>
            <a:ext cx="3867150" cy="3814767"/>
          </a:xfrm>
          <a:prstGeom prst="flowChartAlternateProcess">
            <a:avLst/>
          </a:prstGeom>
          <a:solidFill>
            <a:srgbClr val="CAEE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D51E13A-337E-498F-848B-FFCBCB87236C}"/>
              </a:ext>
            </a:extLst>
          </p:cNvPr>
          <p:cNvSpPr txBox="1"/>
          <p:nvPr/>
        </p:nvSpPr>
        <p:spPr>
          <a:xfrm>
            <a:off x="1416844" y="3059668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de risque</a:t>
            </a:r>
            <a:endParaRPr lang="fr-BE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95055EE-2488-4C2E-90C4-DF0D773EC858}"/>
              </a:ext>
            </a:extLst>
          </p:cNvPr>
          <p:cNvSpPr txBox="1"/>
          <p:nvPr/>
        </p:nvSpPr>
        <p:spPr>
          <a:xfrm>
            <a:off x="5283994" y="3061919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Ecosystème</a:t>
            </a:r>
            <a:endParaRPr lang="fr-BE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594CB34-CB68-4EFA-B865-924510B37171}"/>
              </a:ext>
            </a:extLst>
          </p:cNvPr>
          <p:cNvSpPr txBox="1"/>
          <p:nvPr/>
        </p:nvSpPr>
        <p:spPr>
          <a:xfrm>
            <a:off x="9520882" y="3048303"/>
            <a:ext cx="14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Eurogenstib</a:t>
            </a:r>
            <a:endParaRPr lang="fr-BE" dirty="0"/>
          </a:p>
        </p:txBody>
      </p:sp>
      <p:pic>
        <p:nvPicPr>
          <p:cNvPr id="12" name="Picture 2" descr="StrangerThings France - Trois nouveaux personnages dans la saison 3">
            <a:extLst>
              <a:ext uri="{FF2B5EF4-FFF2-40B4-BE49-F238E27FC236}">
                <a16:creationId xmlns:a16="http://schemas.microsoft.com/office/drawing/2014/main" id="{599C4E44-6418-44A7-AA25-78FD0CE43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12" y="4388514"/>
            <a:ext cx="784189" cy="7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411B109-E5FE-47CD-AA52-3FA83412ADE5}"/>
              </a:ext>
            </a:extLst>
          </p:cNvPr>
          <p:cNvSpPr txBox="1"/>
          <p:nvPr/>
        </p:nvSpPr>
        <p:spPr>
          <a:xfrm>
            <a:off x="1649524" y="5206378"/>
            <a:ext cx="1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Concurrent</a:t>
            </a:r>
            <a:endParaRPr lang="fr-BE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7FF2F1C-2F5A-480B-BBD6-BB4004CCF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0488" y="4529055"/>
            <a:ext cx="488729" cy="55721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D7C033E-939D-4A24-9E63-C44458F78A6F}"/>
              </a:ext>
            </a:extLst>
          </p:cNvPr>
          <p:cNvSpPr txBox="1"/>
          <p:nvPr/>
        </p:nvSpPr>
        <p:spPr>
          <a:xfrm>
            <a:off x="5418926" y="4666934"/>
            <a:ext cx="1318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Laboratoire</a:t>
            </a:r>
            <a:endParaRPr lang="fr-BE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A47BC9B-13F9-42AB-84B0-49F246B0A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940" y="5359004"/>
            <a:ext cx="1016792" cy="83940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B8896F3-6CCC-4006-AB2F-3FD334BBBDED}"/>
              </a:ext>
            </a:extLst>
          </p:cNvPr>
          <p:cNvSpPr txBox="1"/>
          <p:nvPr/>
        </p:nvSpPr>
        <p:spPr>
          <a:xfrm>
            <a:off x="4839542" y="6198406"/>
            <a:ext cx="251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Prestataire informatique</a:t>
            </a:r>
            <a:endParaRPr lang="fr-BE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315D1A2-F3DE-43FE-868F-310B83E4C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962" y="3648143"/>
            <a:ext cx="488729" cy="557213"/>
          </a:xfrm>
          <a:prstGeom prst="rect">
            <a:avLst/>
          </a:prstGeom>
        </p:spPr>
      </p:pic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14488318-4B56-4965-9BB2-1B9751BA9BCE}"/>
              </a:ext>
            </a:extLst>
          </p:cNvPr>
          <p:cNvCxnSpPr>
            <a:stCxn id="16" idx="3"/>
            <a:endCxn id="5" idx="2"/>
          </p:cNvCxnSpPr>
          <p:nvPr/>
        </p:nvCxnSpPr>
        <p:spPr>
          <a:xfrm flipV="1">
            <a:off x="6499732" y="5575710"/>
            <a:ext cx="3755121" cy="20299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552A0306-F4BB-4621-A511-C97DF6A94991}"/>
              </a:ext>
            </a:extLst>
          </p:cNvPr>
          <p:cNvCxnSpPr>
            <a:cxnSpLocks/>
            <a:stCxn id="12" idx="0"/>
            <a:endCxn id="5" idx="0"/>
          </p:cNvCxnSpPr>
          <p:nvPr/>
        </p:nvCxnSpPr>
        <p:spPr>
          <a:xfrm rot="5400000" flipH="1" flipV="1">
            <a:off x="6093247" y="226908"/>
            <a:ext cx="278066" cy="8045146"/>
          </a:xfrm>
          <a:prstGeom prst="bentConnector3">
            <a:avLst>
              <a:gd name="adj1" fmla="val 31580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B35C99F9-333E-4931-8A6F-576A9D637941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601801" y="4197898"/>
            <a:ext cx="3022079" cy="561942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B31ACF1E-88DF-4254-A269-B0AA9703F323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3768589" y="4120427"/>
            <a:ext cx="251371" cy="316193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66BEC66B-CB5D-4EB2-B486-48C57186560C}"/>
              </a:ext>
            </a:extLst>
          </p:cNvPr>
          <p:cNvSpPr txBox="1"/>
          <p:nvPr/>
        </p:nvSpPr>
        <p:spPr>
          <a:xfrm>
            <a:off x="2070044" y="2229613"/>
            <a:ext cx="859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Scénario stratégique constitué de 3 chemins d’attaque</a:t>
            </a:r>
            <a:endParaRPr lang="fr-BE" sz="2800" dirty="0">
              <a:solidFill>
                <a:srgbClr val="FF0000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BBB9B565-3A09-4798-BC05-62FB321AD1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7538" y="3619204"/>
            <a:ext cx="666688" cy="98248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A08A5CFB-9D14-499D-8919-1C472CBD4455}"/>
              </a:ext>
            </a:extLst>
          </p:cNvPr>
          <p:cNvSpPr txBox="1"/>
          <p:nvPr/>
        </p:nvSpPr>
        <p:spPr>
          <a:xfrm>
            <a:off x="9678838" y="6198406"/>
            <a:ext cx="167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Gravité : 3</a:t>
            </a:r>
            <a:endParaRPr lang="fr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7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24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17227-3461-4691-B7CC-EAD296CAC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63" y="9603"/>
            <a:ext cx="10515600" cy="1325563"/>
          </a:xfrm>
        </p:spPr>
        <p:txBody>
          <a:bodyPr/>
          <a:lstStyle/>
          <a:p>
            <a:r>
              <a:rPr lang="fr-FR" dirty="0"/>
              <a:t>Evaluation du scénario opérationnel</a:t>
            </a:r>
            <a:endParaRPr lang="fr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6F30C-5E8B-4A79-8397-0A1E644A82F7}"/>
              </a:ext>
            </a:extLst>
          </p:cNvPr>
          <p:cNvSpPr/>
          <p:nvPr/>
        </p:nvSpPr>
        <p:spPr>
          <a:xfrm>
            <a:off x="101600" y="939800"/>
            <a:ext cx="2286000" cy="5816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8A312E-0657-4568-AA02-65AB3A7643CB}"/>
              </a:ext>
            </a:extLst>
          </p:cNvPr>
          <p:cNvSpPr/>
          <p:nvPr/>
        </p:nvSpPr>
        <p:spPr>
          <a:xfrm>
            <a:off x="2487614" y="939798"/>
            <a:ext cx="4773611" cy="58165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DD7269-2936-444E-918C-A36CF753B324}"/>
              </a:ext>
            </a:extLst>
          </p:cNvPr>
          <p:cNvSpPr/>
          <p:nvPr/>
        </p:nvSpPr>
        <p:spPr>
          <a:xfrm>
            <a:off x="7343775" y="939799"/>
            <a:ext cx="2325688" cy="58165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ED9B90-8BF7-4E1E-AB22-5377DDCF1625}"/>
              </a:ext>
            </a:extLst>
          </p:cNvPr>
          <p:cNvSpPr/>
          <p:nvPr/>
        </p:nvSpPr>
        <p:spPr>
          <a:xfrm>
            <a:off x="9769477" y="939799"/>
            <a:ext cx="2286000" cy="58165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7055026-2673-41CD-A6AE-F453779D08DC}"/>
              </a:ext>
            </a:extLst>
          </p:cNvPr>
          <p:cNvSpPr txBox="1"/>
          <p:nvPr/>
        </p:nvSpPr>
        <p:spPr>
          <a:xfrm>
            <a:off x="589757" y="934799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Connaitre</a:t>
            </a:r>
            <a:endParaRPr lang="fr-BE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A4B894A-C8CF-4535-BA80-A26D67C80C2C}"/>
              </a:ext>
            </a:extLst>
          </p:cNvPr>
          <p:cNvSpPr txBox="1"/>
          <p:nvPr/>
        </p:nvSpPr>
        <p:spPr>
          <a:xfrm>
            <a:off x="4184650" y="946248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Rentrer</a:t>
            </a:r>
            <a:endParaRPr lang="fr-BE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DE47BBA-400C-45A0-AE58-F90ACDEE0D5B}"/>
              </a:ext>
            </a:extLst>
          </p:cNvPr>
          <p:cNvSpPr txBox="1"/>
          <p:nvPr/>
        </p:nvSpPr>
        <p:spPr>
          <a:xfrm>
            <a:off x="7971634" y="934756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Trouver</a:t>
            </a:r>
            <a:endParaRPr lang="fr-BE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F0F8ACD-DA27-4B82-A888-A1FE978A7A42}"/>
              </a:ext>
            </a:extLst>
          </p:cNvPr>
          <p:cNvSpPr txBox="1"/>
          <p:nvPr/>
        </p:nvSpPr>
        <p:spPr>
          <a:xfrm>
            <a:off x="10285413" y="948328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Exploiter</a:t>
            </a:r>
            <a:endParaRPr lang="fr-BE" dirty="0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F5417078-AC8E-4F57-943B-6B106F2E50E2}"/>
              </a:ext>
            </a:extLst>
          </p:cNvPr>
          <p:cNvSpPr/>
          <p:nvPr/>
        </p:nvSpPr>
        <p:spPr>
          <a:xfrm>
            <a:off x="9882187" y="5378449"/>
            <a:ext cx="2032000" cy="7493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Vol et exploitation de données R&amp;D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A02B534C-E224-4B9D-A4DC-6910DAD8FA98}"/>
              </a:ext>
            </a:extLst>
          </p:cNvPr>
          <p:cNvSpPr/>
          <p:nvPr/>
        </p:nvSpPr>
        <p:spPr>
          <a:xfrm>
            <a:off x="266700" y="2386013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Reconnaissance externe sources ouvertes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B32D330F-3AEA-4827-BBAA-0BDCEB3820E5}"/>
              </a:ext>
            </a:extLst>
          </p:cNvPr>
          <p:cNvSpPr/>
          <p:nvPr/>
        </p:nvSpPr>
        <p:spPr>
          <a:xfrm>
            <a:off x="2864645" y="2327743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Intrusion via email phishing sur service RH</a:t>
            </a:r>
            <a:endParaRPr lang="fr-BE" dirty="0">
              <a:solidFill>
                <a:srgbClr val="0070C0"/>
              </a:solidFill>
            </a:endParaRPr>
          </a:p>
        </p:txBody>
      </p: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330BEC07-2B21-4A62-A3BD-6123AD0BE513}"/>
              </a:ext>
            </a:extLst>
          </p:cNvPr>
          <p:cNvCxnSpPr/>
          <p:nvPr/>
        </p:nvCxnSpPr>
        <p:spPr>
          <a:xfrm flipV="1">
            <a:off x="2340770" y="2702393"/>
            <a:ext cx="523875" cy="7898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36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3316E-5D46-4038-B223-2B34465F9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E1E5F2-C605-4FBC-9E32-9D8CB9708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Imaginez un scénario opérationnel pour le vol et l’exploitation qui touche la valeur métier de R&amp;D (imaginez les actions élémentaires pour les 4 phase, connaître, rentrer, trouver, exploiter).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402274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17227-3461-4691-B7CC-EAD296CAC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63" y="9603"/>
            <a:ext cx="10515600" cy="1325563"/>
          </a:xfrm>
        </p:spPr>
        <p:txBody>
          <a:bodyPr/>
          <a:lstStyle/>
          <a:p>
            <a:r>
              <a:rPr lang="fr-FR" dirty="0"/>
              <a:t>Evaluation du scénario opérationnel</a:t>
            </a:r>
            <a:endParaRPr lang="fr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6F30C-5E8B-4A79-8397-0A1E644A82F7}"/>
              </a:ext>
            </a:extLst>
          </p:cNvPr>
          <p:cNvSpPr/>
          <p:nvPr/>
        </p:nvSpPr>
        <p:spPr>
          <a:xfrm>
            <a:off x="101600" y="939800"/>
            <a:ext cx="2286000" cy="5816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8A312E-0657-4568-AA02-65AB3A7643CB}"/>
              </a:ext>
            </a:extLst>
          </p:cNvPr>
          <p:cNvSpPr/>
          <p:nvPr/>
        </p:nvSpPr>
        <p:spPr>
          <a:xfrm>
            <a:off x="2487614" y="939798"/>
            <a:ext cx="4773611" cy="58165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DD7269-2936-444E-918C-A36CF753B324}"/>
              </a:ext>
            </a:extLst>
          </p:cNvPr>
          <p:cNvSpPr/>
          <p:nvPr/>
        </p:nvSpPr>
        <p:spPr>
          <a:xfrm>
            <a:off x="7343775" y="939799"/>
            <a:ext cx="2325688" cy="58165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ED9B90-8BF7-4E1E-AB22-5377DDCF1625}"/>
              </a:ext>
            </a:extLst>
          </p:cNvPr>
          <p:cNvSpPr/>
          <p:nvPr/>
        </p:nvSpPr>
        <p:spPr>
          <a:xfrm>
            <a:off x="9769477" y="939799"/>
            <a:ext cx="2286000" cy="58165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7055026-2673-41CD-A6AE-F453779D08DC}"/>
              </a:ext>
            </a:extLst>
          </p:cNvPr>
          <p:cNvSpPr txBox="1"/>
          <p:nvPr/>
        </p:nvSpPr>
        <p:spPr>
          <a:xfrm>
            <a:off x="589757" y="934799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Connaitre</a:t>
            </a:r>
            <a:endParaRPr lang="fr-BE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A4B894A-C8CF-4535-BA80-A26D67C80C2C}"/>
              </a:ext>
            </a:extLst>
          </p:cNvPr>
          <p:cNvSpPr txBox="1"/>
          <p:nvPr/>
        </p:nvSpPr>
        <p:spPr>
          <a:xfrm>
            <a:off x="4184650" y="946248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Rentrer</a:t>
            </a:r>
            <a:endParaRPr lang="fr-BE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DE47BBA-400C-45A0-AE58-F90ACDEE0D5B}"/>
              </a:ext>
            </a:extLst>
          </p:cNvPr>
          <p:cNvSpPr txBox="1"/>
          <p:nvPr/>
        </p:nvSpPr>
        <p:spPr>
          <a:xfrm>
            <a:off x="7971634" y="934756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Trouver</a:t>
            </a:r>
            <a:endParaRPr lang="fr-BE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F0F8ACD-DA27-4B82-A888-A1FE978A7A42}"/>
              </a:ext>
            </a:extLst>
          </p:cNvPr>
          <p:cNvSpPr txBox="1"/>
          <p:nvPr/>
        </p:nvSpPr>
        <p:spPr>
          <a:xfrm>
            <a:off x="10285413" y="948328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Exploiter</a:t>
            </a:r>
            <a:endParaRPr lang="fr-BE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DCACC84-E4F5-48BF-A892-77EC94DB67E1}"/>
              </a:ext>
            </a:extLst>
          </p:cNvPr>
          <p:cNvSpPr/>
          <p:nvPr/>
        </p:nvSpPr>
        <p:spPr>
          <a:xfrm>
            <a:off x="266700" y="2386013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Reconnaissance externe sources ouvertes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20035A4-BDD8-465B-8E13-0FCE28014928}"/>
              </a:ext>
            </a:extLst>
          </p:cNvPr>
          <p:cNvSpPr/>
          <p:nvPr/>
        </p:nvSpPr>
        <p:spPr>
          <a:xfrm>
            <a:off x="250033" y="5753099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Reconnaissance externe avancée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48D45326-104E-4E40-B325-CCE5F2379BF2}"/>
              </a:ext>
            </a:extLst>
          </p:cNvPr>
          <p:cNvSpPr/>
          <p:nvPr/>
        </p:nvSpPr>
        <p:spPr>
          <a:xfrm>
            <a:off x="2864645" y="1263865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Intrusion via canal accès préexistant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24954AD-5991-45E4-8688-F5CF44612EC1}"/>
              </a:ext>
            </a:extLst>
          </p:cNvPr>
          <p:cNvSpPr/>
          <p:nvPr/>
        </p:nvSpPr>
        <p:spPr>
          <a:xfrm>
            <a:off x="2864645" y="2327743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Intrusion via email phishing sur service RH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F38E1AC-17D1-4142-8DCA-63CBDE53B8A7}"/>
              </a:ext>
            </a:extLst>
          </p:cNvPr>
          <p:cNvSpPr/>
          <p:nvPr/>
        </p:nvSpPr>
        <p:spPr>
          <a:xfrm>
            <a:off x="2864645" y="3409697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Intrusion via le site du CE (point d’eau)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4F217CA-C7D8-4929-A632-0EF12C93D807}"/>
              </a:ext>
            </a:extLst>
          </p:cNvPr>
          <p:cNvSpPr/>
          <p:nvPr/>
        </p:nvSpPr>
        <p:spPr>
          <a:xfrm>
            <a:off x="2842419" y="5753099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Corruption personnel d’entretien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DA5948F1-A116-48CE-8392-67A6D1328304}"/>
              </a:ext>
            </a:extLst>
          </p:cNvPr>
          <p:cNvSpPr/>
          <p:nvPr/>
        </p:nvSpPr>
        <p:spPr>
          <a:xfrm>
            <a:off x="5080000" y="5753099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Clé USB piégée connectée sur post R&amp;D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2FD1F107-84C0-4068-94F1-F1306F28A728}"/>
              </a:ext>
            </a:extLst>
          </p:cNvPr>
          <p:cNvSpPr/>
          <p:nvPr/>
        </p:nvSpPr>
        <p:spPr>
          <a:xfrm>
            <a:off x="7490619" y="1885669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Reconnaissance interne réseaux bureautique et IT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6DCADBF-161C-419D-90A8-8EA3CFE39C11}"/>
              </a:ext>
            </a:extLst>
          </p:cNvPr>
          <p:cNvSpPr/>
          <p:nvPr/>
        </p:nvSpPr>
        <p:spPr>
          <a:xfrm>
            <a:off x="7555706" y="3566315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Latéralisation vers réseaux LAN et R&amp;D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58C005C2-B834-43BB-8421-1FC3C4846BDF}"/>
              </a:ext>
            </a:extLst>
          </p:cNvPr>
          <p:cNvSpPr/>
          <p:nvPr/>
        </p:nvSpPr>
        <p:spPr>
          <a:xfrm>
            <a:off x="9882187" y="1987152"/>
            <a:ext cx="2032000" cy="101282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Exploitation malware de collecte et d’exfiltration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E76E8C7-629A-4756-892A-DC331A12778F}"/>
              </a:ext>
            </a:extLst>
          </p:cNvPr>
          <p:cNvSpPr/>
          <p:nvPr/>
        </p:nvSpPr>
        <p:spPr>
          <a:xfrm>
            <a:off x="9896477" y="3622474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Création et maintien d’un canal d’exfiltration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2394BB8-2285-43BE-A26D-91462B5CDC88}"/>
              </a:ext>
            </a:extLst>
          </p:cNvPr>
          <p:cNvSpPr/>
          <p:nvPr/>
        </p:nvSpPr>
        <p:spPr>
          <a:xfrm>
            <a:off x="9882187" y="5378449"/>
            <a:ext cx="2032000" cy="7493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Vol et exploitation de données R&amp;D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E2B47C48-EF4F-4212-81AD-3493330D5274}"/>
              </a:ext>
            </a:extLst>
          </p:cNvPr>
          <p:cNvSpPr/>
          <p:nvPr/>
        </p:nvSpPr>
        <p:spPr>
          <a:xfrm>
            <a:off x="2864645" y="4489266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Corruption personnel R&amp;D</a:t>
            </a:r>
            <a:endParaRPr lang="fr-BE" dirty="0">
              <a:solidFill>
                <a:srgbClr val="0070C0"/>
              </a:solidFill>
            </a:endParaRPr>
          </a:p>
        </p:txBody>
      </p:sp>
      <p:cxnSp>
        <p:nvCxnSpPr>
          <p:cNvPr id="41" name="Connecteur : en angle 40">
            <a:extLst>
              <a:ext uri="{FF2B5EF4-FFF2-40B4-BE49-F238E27FC236}">
                <a16:creationId xmlns:a16="http://schemas.microsoft.com/office/drawing/2014/main" id="{D943A2F6-A24E-4D02-A943-E9FF667E12BD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 flipV="1">
            <a:off x="2298700" y="1638515"/>
            <a:ext cx="565945" cy="112214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052316EB-060E-4F0D-B2D3-E43F6406AADB}"/>
              </a:ext>
            </a:extLst>
          </p:cNvPr>
          <p:cNvCxnSpPr>
            <a:endCxn id="15" idx="1"/>
          </p:cNvCxnSpPr>
          <p:nvPr/>
        </p:nvCxnSpPr>
        <p:spPr>
          <a:xfrm flipV="1">
            <a:off x="2340770" y="2702393"/>
            <a:ext cx="523875" cy="7898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903FD3DA-CC39-4986-A842-805159E08403}"/>
              </a:ext>
            </a:extLst>
          </p:cNvPr>
          <p:cNvCxnSpPr>
            <a:endCxn id="16" idx="1"/>
          </p:cNvCxnSpPr>
          <p:nvPr/>
        </p:nvCxnSpPr>
        <p:spPr>
          <a:xfrm rot="16200000" flipH="1">
            <a:off x="2080364" y="3000065"/>
            <a:ext cx="1002617" cy="56594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ngle 46">
            <a:extLst>
              <a:ext uri="{FF2B5EF4-FFF2-40B4-BE49-F238E27FC236}">
                <a16:creationId xmlns:a16="http://schemas.microsoft.com/office/drawing/2014/main" id="{3FB573D5-98C9-476C-93FF-F6589605C895}"/>
              </a:ext>
            </a:extLst>
          </p:cNvPr>
          <p:cNvCxnSpPr>
            <a:cxnSpLocks/>
            <a:endCxn id="30" idx="1"/>
          </p:cNvCxnSpPr>
          <p:nvPr/>
        </p:nvCxnSpPr>
        <p:spPr>
          <a:xfrm rot="16200000" flipH="1">
            <a:off x="1196413" y="3195684"/>
            <a:ext cx="1676732" cy="1659732"/>
          </a:xfrm>
          <a:prstGeom prst="bentConnector4">
            <a:avLst>
              <a:gd name="adj1" fmla="val 99980"/>
              <a:gd name="adj2" fmla="val 58608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onnecteur : en angle 49">
            <a:extLst>
              <a:ext uri="{FF2B5EF4-FFF2-40B4-BE49-F238E27FC236}">
                <a16:creationId xmlns:a16="http://schemas.microsoft.com/office/drawing/2014/main" id="{9EE86CCB-3BB5-4659-9E7E-080C8A062107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>
            <a:off x="2282033" y="6127749"/>
            <a:ext cx="56038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D65CDC49-E783-4097-B387-82E7947FE8C8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874419" y="6127749"/>
            <a:ext cx="205581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 : en angle 53">
            <a:extLst>
              <a:ext uri="{FF2B5EF4-FFF2-40B4-BE49-F238E27FC236}">
                <a16:creationId xmlns:a16="http://schemas.microsoft.com/office/drawing/2014/main" id="{7141C6C6-A74A-4821-8F72-966F0943E6C0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4896645" y="4863916"/>
            <a:ext cx="4985542" cy="8891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BE451303-3F85-4140-8759-50BC29103A95}"/>
              </a:ext>
            </a:extLst>
          </p:cNvPr>
          <p:cNvCxnSpPr/>
          <p:nvPr/>
        </p:nvCxnSpPr>
        <p:spPr>
          <a:xfrm flipV="1">
            <a:off x="7112000" y="5864133"/>
            <a:ext cx="2770187" cy="2440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id="{F8E15507-1583-408E-B449-361792BA4AA9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4896645" y="1638515"/>
            <a:ext cx="2593974" cy="62180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EC99FC9D-EBBE-4AA8-A671-450168F83277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4896645" y="2260319"/>
            <a:ext cx="2593974" cy="44207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 : en angle 61">
            <a:extLst>
              <a:ext uri="{FF2B5EF4-FFF2-40B4-BE49-F238E27FC236}">
                <a16:creationId xmlns:a16="http://schemas.microsoft.com/office/drawing/2014/main" id="{9A5C9E19-F419-4342-A2D9-B6DF28A15E80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 flipV="1">
            <a:off x="4896645" y="2260319"/>
            <a:ext cx="2593974" cy="152402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 : en angle 63">
            <a:extLst>
              <a:ext uri="{FF2B5EF4-FFF2-40B4-BE49-F238E27FC236}">
                <a16:creationId xmlns:a16="http://schemas.microsoft.com/office/drawing/2014/main" id="{B1157EB3-2A4E-43C3-B498-A3E82EC933BA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 rot="16200000" flipH="1">
            <a:off x="8073489" y="3068098"/>
            <a:ext cx="931346" cy="6508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 : en angle 65">
            <a:extLst>
              <a:ext uri="{FF2B5EF4-FFF2-40B4-BE49-F238E27FC236}">
                <a16:creationId xmlns:a16="http://schemas.microsoft.com/office/drawing/2014/main" id="{909830EF-6433-42CA-AD8A-693957ABB246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9587706" y="2493564"/>
            <a:ext cx="294481" cy="144740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 : en angle 67">
            <a:extLst>
              <a:ext uri="{FF2B5EF4-FFF2-40B4-BE49-F238E27FC236}">
                <a16:creationId xmlns:a16="http://schemas.microsoft.com/office/drawing/2014/main" id="{3CC8CE1B-8B38-4E9A-9B7E-DDC01659378C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16200000" flipH="1">
            <a:off x="10594083" y="3304080"/>
            <a:ext cx="622498" cy="1429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 : en angle 69">
            <a:extLst>
              <a:ext uri="{FF2B5EF4-FFF2-40B4-BE49-F238E27FC236}">
                <a16:creationId xmlns:a16="http://schemas.microsoft.com/office/drawing/2014/main" id="{17D2AF26-58FA-4BC5-B903-CC1E81793833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rot="5400000">
            <a:off x="10401995" y="4867966"/>
            <a:ext cx="1006675" cy="1429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00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F75A99-F000-483F-B155-6F30439E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FFA479B-A4DE-4E86-94B2-125120782C32}"/>
              </a:ext>
            </a:extLst>
          </p:cNvPr>
          <p:cNvSpPr txBox="1">
            <a:spLocks/>
          </p:cNvSpPr>
          <p:nvPr/>
        </p:nvSpPr>
        <p:spPr>
          <a:xfrm>
            <a:off x="4906108" y="1651367"/>
            <a:ext cx="37312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b="1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Eurogenstib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A2376B-20A6-42B3-929E-9EC5DCBAC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636" y="1651367"/>
            <a:ext cx="1284533" cy="11740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80665CB-1E6E-40C9-8745-5EC25F24B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637" y="2976930"/>
            <a:ext cx="8848725" cy="376237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55F8AF-85F7-4F72-A2E1-CC088219D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6CA9C-C63E-40CF-9BCC-0F33DF76A36E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6569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1146A3-676E-4B37-BB69-41C19AE45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fr-FR" sz="4000"/>
              <a:t>Vraisemblance</a:t>
            </a:r>
            <a:endParaRPr lang="fr-BE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B8B57C-84F3-42ED-8DFB-8B67A782B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fr-FR" sz="2200"/>
              <a:t>Possibilité d’occurrence d’un évènement redouté</a:t>
            </a:r>
            <a:endParaRPr lang="fr-BE" sz="220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EE71B86-0DBD-4C10-B466-A56A40D83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3127099"/>
            <a:ext cx="8429625" cy="58102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B686FCC-AE24-44A0-AEC2-48A9372A9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187" y="5219468"/>
            <a:ext cx="3895725" cy="5048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911FBDA-F693-4C9D-A70F-AFDF4A55C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037" y="5224230"/>
            <a:ext cx="3914775" cy="4953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F27C6D1-58A5-467F-BEA0-8FF35CB7F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561" y="5821630"/>
            <a:ext cx="3990975" cy="82867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50A93AB-4485-4979-A94A-2401E04631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937" y="5850204"/>
            <a:ext cx="3952875" cy="77152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26BFFFD-849F-45A2-A145-7A85934DA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7110" y="4726907"/>
            <a:ext cx="523875" cy="51435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D61E969-8393-4646-98B1-44CB8236BD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2436" y="4721883"/>
            <a:ext cx="523875" cy="51435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5C88883-F7FD-4CA6-B837-4E93B7D439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1662" y="3723782"/>
            <a:ext cx="84486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51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D2BEFF1-E84A-434B-90CE-67E70D8E6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78" y="140588"/>
            <a:ext cx="9144000" cy="1279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Vraisemblance :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échelle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68DC112-9DED-4ADB-810F-6DBC04EB8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4585745"/>
            <a:ext cx="1819529" cy="66684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5931448-DF48-4ED8-A4AF-E27424816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3785645"/>
            <a:ext cx="1810003" cy="6668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FA74BDE-5273-442E-9555-FDBC5CC9B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25" y="3004598"/>
            <a:ext cx="1800476" cy="64779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FF6FA78-D65F-4FB5-AA15-36578CB86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925" y="2223551"/>
            <a:ext cx="1800476" cy="64779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BCFADD9-D0B3-433D-891E-9E21BD6F2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5" y="1420368"/>
            <a:ext cx="1800476" cy="65731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D9444F-359E-442E-A371-F59D1C6D72D4}"/>
              </a:ext>
            </a:extLst>
          </p:cNvPr>
          <p:cNvSpPr/>
          <p:nvPr/>
        </p:nvSpPr>
        <p:spPr>
          <a:xfrm>
            <a:off x="2925890" y="4585745"/>
            <a:ext cx="8559800" cy="6668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75000"/>
                  </a:schemeClr>
                </a:solidFill>
              </a:rPr>
              <a:t>La source de risque a très peu de chances d’atteindre son objectif visé en empruntant l’un des modes opératoires envisagés. La vraisemblance du scénario de risque est très faible.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3552BA-F92B-42F5-B44D-38F6F87721C9}"/>
              </a:ext>
            </a:extLst>
          </p:cNvPr>
          <p:cNvSpPr/>
          <p:nvPr/>
        </p:nvSpPr>
        <p:spPr>
          <a:xfrm>
            <a:off x="2925890" y="3785645"/>
            <a:ext cx="8559800" cy="6668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75000"/>
                  </a:schemeClr>
                </a:solidFill>
              </a:rPr>
              <a:t>La source de risque a relativement peu de chances d’atteindre son objectif en empruntant l’un des modes opératoires envisagés. La vraisemblance du scénario de risque est faible.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92C2EC-9EBA-48A9-ABAF-E14A85F13DED}"/>
              </a:ext>
            </a:extLst>
          </p:cNvPr>
          <p:cNvSpPr/>
          <p:nvPr/>
        </p:nvSpPr>
        <p:spPr>
          <a:xfrm>
            <a:off x="2925890" y="3004598"/>
            <a:ext cx="8559800" cy="6668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75000"/>
                  </a:schemeClr>
                </a:solidFill>
              </a:rPr>
              <a:t>La source de risque est susceptible d’atteindre son objectif en empruntant l’un des modes opératoires envisagés. La vraisemblance du scénario de risque est significative.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4EE873-013E-49AD-9063-80941EB6B5CA}"/>
              </a:ext>
            </a:extLst>
          </p:cNvPr>
          <p:cNvSpPr/>
          <p:nvPr/>
        </p:nvSpPr>
        <p:spPr>
          <a:xfrm>
            <a:off x="2925890" y="2204498"/>
            <a:ext cx="8559800" cy="6668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75000"/>
                  </a:schemeClr>
                </a:solidFill>
              </a:rPr>
              <a:t>La source de risque va probablement atteindre son objectif en empruntant l’un des modes opératoires envisagés. La vraisemblance du scénario de risque est élevée.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56B85D-BE2C-4AB8-994C-0391E4D77B97}"/>
              </a:ext>
            </a:extLst>
          </p:cNvPr>
          <p:cNvSpPr/>
          <p:nvPr/>
        </p:nvSpPr>
        <p:spPr>
          <a:xfrm>
            <a:off x="2925890" y="1423451"/>
            <a:ext cx="8559800" cy="6668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75000"/>
                  </a:schemeClr>
                </a:solidFill>
              </a:rPr>
              <a:t>La source de risque va très certainement atteindre son objectif en empruntant l’un des modes opératoires envisagés. La vraisemblance du scénario de risque est très élevée.</a:t>
            </a:r>
          </a:p>
        </p:txBody>
      </p:sp>
    </p:spTree>
    <p:extLst>
      <p:ext uri="{BB962C8B-B14F-4D97-AF65-F5344CB8AC3E}">
        <p14:creationId xmlns:p14="http://schemas.microsoft.com/office/powerpoint/2010/main" val="294250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12CBBDA-C5B0-4403-91DA-4CAD98627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10509504" cy="1975104"/>
          </a:xfrm>
        </p:spPr>
        <p:txBody>
          <a:bodyPr anchor="b">
            <a:normAutofit/>
          </a:bodyPr>
          <a:lstStyle/>
          <a:p>
            <a:r>
              <a:rPr lang="fr-FR" sz="5400"/>
              <a:t>Cotation d’un scénario opérationnel</a:t>
            </a:r>
            <a:endParaRPr lang="fr-BE" sz="5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06DC33-6C9C-4B4E-B7A3-90858DEEC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28416"/>
            <a:ext cx="10509504" cy="2715768"/>
          </a:xfrm>
        </p:spPr>
        <p:txBody>
          <a:bodyPr>
            <a:normAutofit/>
          </a:bodyPr>
          <a:lstStyle/>
          <a:p>
            <a:r>
              <a:rPr lang="fr-FR" sz="2200"/>
              <a:t>3 approches possibles</a:t>
            </a:r>
          </a:p>
          <a:p>
            <a:pPr lvl="1"/>
            <a:r>
              <a:rPr lang="fr-FR" sz="2200"/>
              <a:t>Méthode expresse</a:t>
            </a:r>
          </a:p>
          <a:p>
            <a:pPr lvl="1"/>
            <a:r>
              <a:rPr lang="fr-FR" sz="2200"/>
              <a:t>Méthode standard</a:t>
            </a:r>
          </a:p>
          <a:p>
            <a:pPr lvl="1"/>
            <a:r>
              <a:rPr lang="fr-FR" sz="2200"/>
              <a:t>Méthode Avancée</a:t>
            </a:r>
            <a:endParaRPr lang="fr-BE" sz="2200"/>
          </a:p>
        </p:txBody>
      </p:sp>
    </p:spTree>
    <p:extLst>
      <p:ext uri="{BB962C8B-B14F-4D97-AF65-F5344CB8AC3E}">
        <p14:creationId xmlns:p14="http://schemas.microsoft.com/office/powerpoint/2010/main" val="1202260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9D8564-1F6B-4FD4-BD2E-1225F9171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fr-FR" sz="2800"/>
              <a:t>Méthode expresse : cotation directe</a:t>
            </a:r>
            <a:endParaRPr lang="fr-BE" sz="2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BE6394-17DD-4BFB-90D4-BA93352B7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 dirty="0"/>
              <a:t>Evaluation directe de la vraisemblance globale du scénario</a:t>
            </a:r>
          </a:p>
          <a:p>
            <a:pPr lvl="1"/>
            <a:r>
              <a:rPr lang="fr-FR" sz="1700" dirty="0"/>
              <a:t>SR (motivation, ressources)</a:t>
            </a:r>
          </a:p>
          <a:p>
            <a:pPr lvl="1"/>
            <a:r>
              <a:rPr lang="fr-FR" sz="1700" dirty="0"/>
              <a:t>Bien support (exposition, vulnérabilités)</a:t>
            </a:r>
          </a:p>
          <a:p>
            <a:pPr lvl="1"/>
            <a:endParaRPr lang="fr-FR" sz="1700" dirty="0"/>
          </a:p>
          <a:p>
            <a:r>
              <a:rPr lang="fr-FR" sz="1700" dirty="0"/>
              <a:t>Estimation directe du niveau de vraisemblance</a:t>
            </a:r>
          </a:p>
          <a:p>
            <a:r>
              <a:rPr lang="fr-FR" sz="1700" dirty="0"/>
              <a:t>Ou coter sa probabilité de succès et difficulté technique</a:t>
            </a:r>
            <a:endParaRPr lang="fr-BE" sz="17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1BB112-B851-4C1E-ABD5-56AF3FB73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84" y="2241983"/>
            <a:ext cx="6922008" cy="247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50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17227-3461-4691-B7CC-EAD296CAC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63" y="9603"/>
            <a:ext cx="10515600" cy="1325563"/>
          </a:xfrm>
        </p:spPr>
        <p:txBody>
          <a:bodyPr/>
          <a:lstStyle/>
          <a:p>
            <a:r>
              <a:rPr lang="fr-FR" dirty="0"/>
              <a:t>Evaluation du scénario opérationnel</a:t>
            </a:r>
            <a:endParaRPr lang="fr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6F30C-5E8B-4A79-8397-0A1E644A82F7}"/>
              </a:ext>
            </a:extLst>
          </p:cNvPr>
          <p:cNvSpPr/>
          <p:nvPr/>
        </p:nvSpPr>
        <p:spPr>
          <a:xfrm>
            <a:off x="101600" y="939800"/>
            <a:ext cx="2286000" cy="5816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8A312E-0657-4568-AA02-65AB3A7643CB}"/>
              </a:ext>
            </a:extLst>
          </p:cNvPr>
          <p:cNvSpPr/>
          <p:nvPr/>
        </p:nvSpPr>
        <p:spPr>
          <a:xfrm>
            <a:off x="2487614" y="939798"/>
            <a:ext cx="4773611" cy="58165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DD7269-2936-444E-918C-A36CF753B324}"/>
              </a:ext>
            </a:extLst>
          </p:cNvPr>
          <p:cNvSpPr/>
          <p:nvPr/>
        </p:nvSpPr>
        <p:spPr>
          <a:xfrm>
            <a:off x="7343775" y="939799"/>
            <a:ext cx="2325688" cy="58165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ED9B90-8BF7-4E1E-AB22-5377DDCF1625}"/>
              </a:ext>
            </a:extLst>
          </p:cNvPr>
          <p:cNvSpPr/>
          <p:nvPr/>
        </p:nvSpPr>
        <p:spPr>
          <a:xfrm>
            <a:off x="9769477" y="939799"/>
            <a:ext cx="2286000" cy="58165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7055026-2673-41CD-A6AE-F453779D08DC}"/>
              </a:ext>
            </a:extLst>
          </p:cNvPr>
          <p:cNvSpPr txBox="1"/>
          <p:nvPr/>
        </p:nvSpPr>
        <p:spPr>
          <a:xfrm>
            <a:off x="589757" y="934799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Connaitre</a:t>
            </a:r>
            <a:endParaRPr lang="fr-BE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A4B894A-C8CF-4535-BA80-A26D67C80C2C}"/>
              </a:ext>
            </a:extLst>
          </p:cNvPr>
          <p:cNvSpPr txBox="1"/>
          <p:nvPr/>
        </p:nvSpPr>
        <p:spPr>
          <a:xfrm>
            <a:off x="4184650" y="946248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Rentrer</a:t>
            </a:r>
            <a:endParaRPr lang="fr-BE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DE47BBA-400C-45A0-AE58-F90ACDEE0D5B}"/>
              </a:ext>
            </a:extLst>
          </p:cNvPr>
          <p:cNvSpPr txBox="1"/>
          <p:nvPr/>
        </p:nvSpPr>
        <p:spPr>
          <a:xfrm>
            <a:off x="7971634" y="934756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Trouver</a:t>
            </a:r>
            <a:endParaRPr lang="fr-BE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F0F8ACD-DA27-4B82-A888-A1FE978A7A42}"/>
              </a:ext>
            </a:extLst>
          </p:cNvPr>
          <p:cNvSpPr txBox="1"/>
          <p:nvPr/>
        </p:nvSpPr>
        <p:spPr>
          <a:xfrm>
            <a:off x="10285413" y="948328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Exploiter</a:t>
            </a:r>
            <a:endParaRPr lang="fr-BE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DCACC84-E4F5-48BF-A892-77EC94DB67E1}"/>
              </a:ext>
            </a:extLst>
          </p:cNvPr>
          <p:cNvSpPr/>
          <p:nvPr/>
        </p:nvSpPr>
        <p:spPr>
          <a:xfrm>
            <a:off x="266700" y="2386013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Reconnaissance externe sources ouvertes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20035A4-BDD8-465B-8E13-0FCE28014928}"/>
              </a:ext>
            </a:extLst>
          </p:cNvPr>
          <p:cNvSpPr/>
          <p:nvPr/>
        </p:nvSpPr>
        <p:spPr>
          <a:xfrm>
            <a:off x="250033" y="5753099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Reconnaissance externe avancée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48D45326-104E-4E40-B325-CCE5F2379BF2}"/>
              </a:ext>
            </a:extLst>
          </p:cNvPr>
          <p:cNvSpPr/>
          <p:nvPr/>
        </p:nvSpPr>
        <p:spPr>
          <a:xfrm>
            <a:off x="2864645" y="1263865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Intrusion via canal accès préexistant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24954AD-5991-45E4-8688-F5CF44612EC1}"/>
              </a:ext>
            </a:extLst>
          </p:cNvPr>
          <p:cNvSpPr/>
          <p:nvPr/>
        </p:nvSpPr>
        <p:spPr>
          <a:xfrm>
            <a:off x="2864645" y="2327743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Intrusion via email phishing sur service RH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F38E1AC-17D1-4142-8DCA-63CBDE53B8A7}"/>
              </a:ext>
            </a:extLst>
          </p:cNvPr>
          <p:cNvSpPr/>
          <p:nvPr/>
        </p:nvSpPr>
        <p:spPr>
          <a:xfrm>
            <a:off x="2864645" y="3409697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Intrusion via le site du CE (point d’eau)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4F217CA-C7D8-4929-A632-0EF12C93D807}"/>
              </a:ext>
            </a:extLst>
          </p:cNvPr>
          <p:cNvSpPr/>
          <p:nvPr/>
        </p:nvSpPr>
        <p:spPr>
          <a:xfrm>
            <a:off x="2842419" y="5753099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Corruption personnel entretien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DA5948F1-A116-48CE-8392-67A6D1328304}"/>
              </a:ext>
            </a:extLst>
          </p:cNvPr>
          <p:cNvSpPr/>
          <p:nvPr/>
        </p:nvSpPr>
        <p:spPr>
          <a:xfrm>
            <a:off x="5080000" y="5753099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Clé USB piégée connectée sur post R&amp;D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2FD1F107-84C0-4068-94F1-F1306F28A728}"/>
              </a:ext>
            </a:extLst>
          </p:cNvPr>
          <p:cNvSpPr/>
          <p:nvPr/>
        </p:nvSpPr>
        <p:spPr>
          <a:xfrm>
            <a:off x="7490619" y="1885669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Reconnaissance interne réseaux bureautique et IT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6DCADBF-161C-419D-90A8-8EA3CFE39C11}"/>
              </a:ext>
            </a:extLst>
          </p:cNvPr>
          <p:cNvSpPr/>
          <p:nvPr/>
        </p:nvSpPr>
        <p:spPr>
          <a:xfrm>
            <a:off x="7555706" y="3566315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Latéralisation vers réseaux LAN et R&amp;D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58C005C2-B834-43BB-8421-1FC3C4846BDF}"/>
              </a:ext>
            </a:extLst>
          </p:cNvPr>
          <p:cNvSpPr/>
          <p:nvPr/>
        </p:nvSpPr>
        <p:spPr>
          <a:xfrm>
            <a:off x="9882187" y="1987152"/>
            <a:ext cx="2032000" cy="101282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Exploitation malware de collecte et d’exfiltration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E76E8C7-629A-4756-892A-DC331A12778F}"/>
              </a:ext>
            </a:extLst>
          </p:cNvPr>
          <p:cNvSpPr/>
          <p:nvPr/>
        </p:nvSpPr>
        <p:spPr>
          <a:xfrm>
            <a:off x="9896477" y="3622474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Création et maintien d’un canal d’exfiltration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2394BB8-2285-43BE-A26D-91462B5CDC88}"/>
              </a:ext>
            </a:extLst>
          </p:cNvPr>
          <p:cNvSpPr/>
          <p:nvPr/>
        </p:nvSpPr>
        <p:spPr>
          <a:xfrm>
            <a:off x="9882187" y="5378449"/>
            <a:ext cx="2032000" cy="7493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Vol et exploitation de données R&amp;D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E2B47C48-EF4F-4212-81AD-3493330D5274}"/>
              </a:ext>
            </a:extLst>
          </p:cNvPr>
          <p:cNvSpPr/>
          <p:nvPr/>
        </p:nvSpPr>
        <p:spPr>
          <a:xfrm>
            <a:off x="2864645" y="4489266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Corruption personnel R&amp;D</a:t>
            </a:r>
            <a:endParaRPr lang="fr-BE" dirty="0">
              <a:solidFill>
                <a:srgbClr val="0070C0"/>
              </a:solidFill>
            </a:endParaRPr>
          </a:p>
        </p:txBody>
      </p:sp>
      <p:cxnSp>
        <p:nvCxnSpPr>
          <p:cNvPr id="41" name="Connecteur : en angle 40">
            <a:extLst>
              <a:ext uri="{FF2B5EF4-FFF2-40B4-BE49-F238E27FC236}">
                <a16:creationId xmlns:a16="http://schemas.microsoft.com/office/drawing/2014/main" id="{D943A2F6-A24E-4D02-A943-E9FF667E12BD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 flipV="1">
            <a:off x="2298700" y="1638515"/>
            <a:ext cx="565945" cy="112214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052316EB-060E-4F0D-B2D3-E43F6406AADB}"/>
              </a:ext>
            </a:extLst>
          </p:cNvPr>
          <p:cNvCxnSpPr>
            <a:endCxn id="15" idx="1"/>
          </p:cNvCxnSpPr>
          <p:nvPr/>
        </p:nvCxnSpPr>
        <p:spPr>
          <a:xfrm flipV="1">
            <a:off x="2340770" y="2702393"/>
            <a:ext cx="523875" cy="7898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903FD3DA-CC39-4986-A842-805159E08403}"/>
              </a:ext>
            </a:extLst>
          </p:cNvPr>
          <p:cNvCxnSpPr>
            <a:endCxn id="16" idx="1"/>
          </p:cNvCxnSpPr>
          <p:nvPr/>
        </p:nvCxnSpPr>
        <p:spPr>
          <a:xfrm rot="16200000" flipH="1">
            <a:off x="2080364" y="3000065"/>
            <a:ext cx="1002617" cy="56594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ngle 46">
            <a:extLst>
              <a:ext uri="{FF2B5EF4-FFF2-40B4-BE49-F238E27FC236}">
                <a16:creationId xmlns:a16="http://schemas.microsoft.com/office/drawing/2014/main" id="{3FB573D5-98C9-476C-93FF-F6589605C895}"/>
              </a:ext>
            </a:extLst>
          </p:cNvPr>
          <p:cNvCxnSpPr>
            <a:cxnSpLocks/>
            <a:endCxn id="30" idx="1"/>
          </p:cNvCxnSpPr>
          <p:nvPr/>
        </p:nvCxnSpPr>
        <p:spPr>
          <a:xfrm rot="16200000" flipH="1">
            <a:off x="1196413" y="3195684"/>
            <a:ext cx="1676732" cy="1659732"/>
          </a:xfrm>
          <a:prstGeom prst="bentConnector4">
            <a:avLst>
              <a:gd name="adj1" fmla="val 98795"/>
              <a:gd name="adj2" fmla="val 58608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onnecteur : en angle 49">
            <a:extLst>
              <a:ext uri="{FF2B5EF4-FFF2-40B4-BE49-F238E27FC236}">
                <a16:creationId xmlns:a16="http://schemas.microsoft.com/office/drawing/2014/main" id="{9EE86CCB-3BB5-4659-9E7E-080C8A062107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>
            <a:off x="2282033" y="6127749"/>
            <a:ext cx="56038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D65CDC49-E783-4097-B387-82E7947FE8C8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874419" y="6127749"/>
            <a:ext cx="205581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 : en angle 53">
            <a:extLst>
              <a:ext uri="{FF2B5EF4-FFF2-40B4-BE49-F238E27FC236}">
                <a16:creationId xmlns:a16="http://schemas.microsoft.com/office/drawing/2014/main" id="{7141C6C6-A74A-4821-8F72-966F0943E6C0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4896645" y="4863916"/>
            <a:ext cx="4985542" cy="8891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BE451303-3F85-4140-8759-50BC29103A95}"/>
              </a:ext>
            </a:extLst>
          </p:cNvPr>
          <p:cNvCxnSpPr/>
          <p:nvPr/>
        </p:nvCxnSpPr>
        <p:spPr>
          <a:xfrm flipV="1">
            <a:off x="7112000" y="5864133"/>
            <a:ext cx="2770187" cy="2440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id="{F8E15507-1583-408E-B449-361792BA4AA9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4896645" y="1638515"/>
            <a:ext cx="2593974" cy="62180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EC99FC9D-EBBE-4AA8-A671-450168F83277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4896645" y="2260319"/>
            <a:ext cx="2593974" cy="44207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 : en angle 61">
            <a:extLst>
              <a:ext uri="{FF2B5EF4-FFF2-40B4-BE49-F238E27FC236}">
                <a16:creationId xmlns:a16="http://schemas.microsoft.com/office/drawing/2014/main" id="{9A5C9E19-F419-4342-A2D9-B6DF28A15E80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 flipV="1">
            <a:off x="4896645" y="2260319"/>
            <a:ext cx="2593974" cy="152402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 : en angle 63">
            <a:extLst>
              <a:ext uri="{FF2B5EF4-FFF2-40B4-BE49-F238E27FC236}">
                <a16:creationId xmlns:a16="http://schemas.microsoft.com/office/drawing/2014/main" id="{B1157EB3-2A4E-43C3-B498-A3E82EC933BA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 rot="16200000" flipH="1">
            <a:off x="8073489" y="3068098"/>
            <a:ext cx="931346" cy="6508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 : en angle 65">
            <a:extLst>
              <a:ext uri="{FF2B5EF4-FFF2-40B4-BE49-F238E27FC236}">
                <a16:creationId xmlns:a16="http://schemas.microsoft.com/office/drawing/2014/main" id="{909830EF-6433-42CA-AD8A-693957ABB246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9587706" y="2493564"/>
            <a:ext cx="294481" cy="144740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 : en angle 67">
            <a:extLst>
              <a:ext uri="{FF2B5EF4-FFF2-40B4-BE49-F238E27FC236}">
                <a16:creationId xmlns:a16="http://schemas.microsoft.com/office/drawing/2014/main" id="{3CC8CE1B-8B38-4E9A-9B7E-DDC01659378C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16200000" flipH="1">
            <a:off x="10594083" y="3304080"/>
            <a:ext cx="622498" cy="1429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 : en angle 69">
            <a:extLst>
              <a:ext uri="{FF2B5EF4-FFF2-40B4-BE49-F238E27FC236}">
                <a16:creationId xmlns:a16="http://schemas.microsoft.com/office/drawing/2014/main" id="{17D2AF26-58FA-4BC5-B903-CC1E81793833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rot="5400000">
            <a:off x="10401995" y="4867966"/>
            <a:ext cx="1006675" cy="1429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293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E994B1-CCC1-4F93-A7B0-CFA4F8B9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fr-FR" sz="2800"/>
              <a:t>Méthode standard : probabilité</a:t>
            </a:r>
            <a:endParaRPr lang="fr-BE" sz="2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3D4249-8F03-4DBA-A706-4261C540B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2000" dirty="0"/>
              <a:t>Cotation de chaque action élémentaire qui compose les 4 catégories (connaitre, rentrer, trouver, exploiter) selon un indice de probabilité de succès vu de l’attaquant</a:t>
            </a:r>
            <a:endParaRPr lang="fr-BE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49F250-6148-4805-B8BD-6715985D6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84" y="2570778"/>
            <a:ext cx="6922008" cy="181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85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4BDF31-8DDA-4DB1-8E21-6CF81055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fr-FR" sz="4000"/>
              <a:t>Cotation des actions élémentaires</a:t>
            </a:r>
            <a:endParaRPr lang="fr-BE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C4158F-B9F8-47CF-B9DE-1139CAAE3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fr-FR" sz="2600" dirty="0"/>
              <a:t>Difficulté</a:t>
            </a:r>
          </a:p>
          <a:p>
            <a:pPr lvl="1"/>
            <a:r>
              <a:rPr lang="fr-FR" sz="2200" dirty="0"/>
              <a:t>Évaluer la motivation et les ressources des SR</a:t>
            </a:r>
          </a:p>
          <a:p>
            <a:pPr lvl="1"/>
            <a:r>
              <a:rPr lang="fr-FR" sz="2200" dirty="0"/>
              <a:t>Evaluer la sécurité du système ciblé au sein de son écosystème</a:t>
            </a:r>
          </a:p>
          <a:p>
            <a:pPr lvl="1"/>
            <a:endParaRPr lang="fr-FR" sz="2200" dirty="0"/>
          </a:p>
          <a:p>
            <a:r>
              <a:rPr lang="fr-FR" sz="2600" dirty="0"/>
              <a:t>Cotation par</a:t>
            </a:r>
          </a:p>
          <a:p>
            <a:pPr lvl="1"/>
            <a:r>
              <a:rPr lang="fr-FR" sz="2200" dirty="0"/>
              <a:t>Jugement d’experts</a:t>
            </a:r>
          </a:p>
          <a:p>
            <a:pPr lvl="1"/>
            <a:r>
              <a:rPr lang="fr-FR" sz="2200" dirty="0"/>
              <a:t>En se basant sur une liste de différents points pouvant rentrer en compte</a:t>
            </a:r>
            <a:endParaRPr lang="fr-BE" sz="2200" dirty="0"/>
          </a:p>
        </p:txBody>
      </p:sp>
    </p:spTree>
    <p:extLst>
      <p:ext uri="{BB962C8B-B14F-4D97-AF65-F5344CB8AC3E}">
        <p14:creationId xmlns:p14="http://schemas.microsoft.com/office/powerpoint/2010/main" val="1086462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DD0752-EFA6-42C2-9CEE-CFBE838A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Cotation </a:t>
            </a:r>
            <a:r>
              <a:rPr lang="fr-BE" dirty="0"/>
              <a:t>recrutement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1D3D18-6BD7-4346-B83D-46EEB353A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BE" dirty="0"/>
              <a:t>Nombre de cibles potentielles ayant accès aux informations visées, aux biens supports critiques ou à leur environnement physique.</a:t>
            </a:r>
          </a:p>
          <a:p>
            <a:r>
              <a:rPr lang="fr-BE" dirty="0"/>
              <a:t>Personnels, prestataires, fournisseurs susceptibles d’être animés par un esprit de vengeance </a:t>
            </a:r>
          </a:p>
          <a:p>
            <a:pPr lvl="1"/>
            <a:r>
              <a:rPr lang="fr-BE" dirty="0"/>
              <a:t>EXEMPLE : salarié mécontent licencié récemment.</a:t>
            </a:r>
          </a:p>
          <a:p>
            <a:r>
              <a:rPr lang="fr-BE" dirty="0"/>
              <a:t>Personnels ayant fait l’objet d’un processus d’habilitation de sécurité et/ou d’une enquête, qui apporte un certain niveau d’assurance sur leur intégrité.</a:t>
            </a:r>
          </a:p>
          <a:p>
            <a:r>
              <a:rPr lang="fr-BE" dirty="0"/>
              <a:t>Satisfaction des cibles à l’égard de leur salaire ou de leur considération au sein de l’organisation. </a:t>
            </a:r>
          </a:p>
          <a:p>
            <a:r>
              <a:rPr lang="fr-BE" dirty="0"/>
              <a:t>Adhésion des cibles potentielles aux valeurs de l’entreprise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30AA35-7EB4-4E7C-B9D3-3201CB52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003105" y="1825625"/>
            <a:ext cx="701389" cy="6184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39D362F-F89D-4CB8-B4DF-59062DD39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003104" y="2938658"/>
            <a:ext cx="701389" cy="61846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B2F7F6C-9CC2-4BB3-A5CB-19DD9AB5F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6366" y="3979865"/>
            <a:ext cx="618466" cy="61846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73FEFB0-16FD-4528-9F65-E37CDCAD7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1682" y="4822595"/>
            <a:ext cx="618466" cy="61846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A2800F1-CE1A-4312-B1ED-35379463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018" y="5441061"/>
            <a:ext cx="618466" cy="61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41FA04-75A0-47F5-B436-5392EA53B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Cotation </a:t>
            </a:r>
            <a:r>
              <a:rPr lang="fr-BE" dirty="0"/>
              <a:t>reconnaissance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BFE708-CD35-4430-A8A1-9B0AF54F8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Informations sur l’entité et son écosystème facilement accessibles sur Internet (sites web, forums de discussions en ligne, réseaux socioprofessionnels, etc.).</a:t>
            </a:r>
          </a:p>
          <a:p>
            <a:r>
              <a:rPr lang="fr-BE" dirty="0"/>
              <a:t>Participation régulière de l’entité, de ses partenaires (fournisseurs, sous-traitants, clients) ou d’anciens salariés à des salons professionnels ou forums en ligne.</a:t>
            </a:r>
          </a:p>
          <a:p>
            <a:r>
              <a:rPr lang="fr-BE" dirty="0"/>
              <a:t>Usage du chiffrement dans les relations de l’entité avec l’extérieur, dans les services offerts par l’entité à l’extérieur.</a:t>
            </a:r>
          </a:p>
          <a:p>
            <a:r>
              <a:rPr lang="fr-BE" dirty="0"/>
              <a:t>Compétences particulières nécessaires pour la recherche des informations, compte tenu du domaine d’activité de l’entité.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287EB5E-985E-4CC5-B4C1-60814A01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53800" y="2049912"/>
            <a:ext cx="701389" cy="61846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F7D7DA-A14B-46C8-ADDC-43A1C347D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53799" y="3382828"/>
            <a:ext cx="701389" cy="6184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F674267-FFA7-48C9-8E08-2E6DF4BE1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4472842"/>
            <a:ext cx="618466" cy="6184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37A682-5935-4A27-869A-8C53162A9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446353"/>
            <a:ext cx="618466" cy="61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E40D17-4ED2-4643-B5CA-DB2750623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Cotation intrusion internet 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46AC49-03A0-4B59-94D4-61C95644E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BE" dirty="0"/>
              <a:t>Hameçonnage / point d’eau</a:t>
            </a:r>
          </a:p>
          <a:p>
            <a:pPr lvl="1"/>
            <a:r>
              <a:rPr lang="fr-BE" dirty="0"/>
              <a:t>Nombre d’utilisateurs susceptibles d’être visés.</a:t>
            </a:r>
          </a:p>
          <a:p>
            <a:pPr lvl="1"/>
            <a:r>
              <a:rPr lang="fr-BE" dirty="0"/>
              <a:t>Utilisateurs régulièrement sensibilisés et formés à réagir aux attaques par hameçonnage et point d’eau.</a:t>
            </a:r>
          </a:p>
          <a:p>
            <a:pPr lvl="1"/>
            <a:r>
              <a:rPr lang="fr-BE" dirty="0"/>
              <a:t>Filtre anti-spam performant mis en place.</a:t>
            </a:r>
          </a:p>
          <a:p>
            <a:pPr lvl="1"/>
            <a:r>
              <a:rPr lang="fr-BE" dirty="0"/>
              <a:t>Capacité de filtrage de la navigation Internet des utilisateurs mise en place </a:t>
            </a:r>
          </a:p>
          <a:p>
            <a:pPr lvl="2"/>
            <a:r>
              <a:rPr lang="fr-BE" dirty="0"/>
              <a:t>EXEMPLE : proxy, IPS</a:t>
            </a:r>
          </a:p>
          <a:p>
            <a:pPr lvl="1"/>
            <a:r>
              <a:rPr lang="fr-BE" dirty="0"/>
              <a:t>Filtrage des sites Internet reposant sur une liste blanche (liste de sites autorisés).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0535CA-B5A8-45E2-916C-DDE1AD7E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32433" y="2671014"/>
            <a:ext cx="701389" cy="61846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E8A68F-985D-44F5-AC89-74F38181B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4567" y="3154543"/>
            <a:ext cx="618466" cy="6184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EED285-D7E8-49F8-B856-39A3ED634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4567" y="3832256"/>
            <a:ext cx="618466" cy="6184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E61B213-FCA8-4C54-96B6-D882315D5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4567" y="4526412"/>
            <a:ext cx="618466" cy="61846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0EDB3BF-68C7-4F00-9689-8B345904B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4567" y="5144878"/>
            <a:ext cx="618466" cy="61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0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B5F2C1-734A-48C8-86AE-B67831EF2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1232" b="63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B96ACE-34E8-4CF3-BAF9-FFDB9D53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EFC2A66-ABA7-4966-AC71-A702B9623C14}" type="slidenum">
              <a:rPr lang="fr-B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fr-BE">
              <a:solidFill>
                <a:srgbClr val="FFFFFF"/>
              </a:solidFill>
            </a:endParaRPr>
          </a:p>
        </p:txBody>
      </p:sp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EDFE25D9-24E0-44F8-A91C-BECC976F8B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2740318"/>
              </p:ext>
            </p:extLst>
          </p:nvPr>
        </p:nvGraphicFramePr>
        <p:xfrm>
          <a:off x="838200" y="1515269"/>
          <a:ext cx="10515600" cy="377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7097843C-FDBC-4E38-AAA0-71261756A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Quels sont les biens supports associés ?</a:t>
            </a:r>
            <a:endParaRPr lang="fr-BE" dirty="0"/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3CCA6F4E-D1AD-4468-8058-7CD96C849F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1460200"/>
              </p:ext>
            </p:extLst>
          </p:nvPr>
        </p:nvGraphicFramePr>
        <p:xfrm>
          <a:off x="838199" y="5290344"/>
          <a:ext cx="10515599" cy="1158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339075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E40D17-4ED2-4643-B5CA-DB2750623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Cotation intrusion internet 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46AC49-03A0-4B59-94D4-61C95644E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BE" dirty="0"/>
              <a:t>Attaque frontale des services</a:t>
            </a:r>
          </a:p>
          <a:p>
            <a:pPr lvl="1"/>
            <a:r>
              <a:rPr lang="fr-BE" dirty="0"/>
              <a:t>Nombre de services et/ou d’applicatifs exposés sur Internet.</a:t>
            </a:r>
          </a:p>
          <a:p>
            <a:pPr lvl="1"/>
            <a:r>
              <a:rPr lang="fr-BE" dirty="0"/>
              <a:t>Services exposés ayant fait l’objet d’une homologation ou d’un processus de développement intégrant la sécurité.</a:t>
            </a:r>
          </a:p>
          <a:p>
            <a:pPr lvl="1"/>
            <a:r>
              <a:rPr lang="fr-BE" dirty="0"/>
              <a:t>Technologie de filtrage mise en place</a:t>
            </a:r>
          </a:p>
          <a:p>
            <a:pPr lvl="2"/>
            <a:r>
              <a:rPr lang="fr-BE" dirty="0"/>
              <a:t>reverse proxy, </a:t>
            </a:r>
            <a:r>
              <a:rPr lang="fr-BE" dirty="0" err="1"/>
              <a:t>waf</a:t>
            </a:r>
            <a:r>
              <a:rPr lang="fr-BE" dirty="0"/>
              <a:t>, etc.</a:t>
            </a:r>
          </a:p>
          <a:p>
            <a:pPr lvl="1"/>
            <a:r>
              <a:rPr lang="fr-BE" dirty="0"/>
              <a:t>Utilisation de biens supports « de frontière » certifiés ou qualifiés.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7F32D8F-761D-474F-8D29-59C8D504D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003105" y="2584750"/>
            <a:ext cx="701389" cy="61846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C32DCD-2D32-4076-BF9F-8F3379A5A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4567" y="3154543"/>
            <a:ext cx="618466" cy="6184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5BFE664-C640-47E4-8472-048ED5801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4567" y="3887878"/>
            <a:ext cx="618466" cy="6184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E61C7F2-9307-4DDE-90BE-8FD2C753A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2664" y="4621213"/>
            <a:ext cx="618466" cy="61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5CD7BD-C130-4B51-A0CC-A57C786B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Cotation intrusion ou piège physique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6F5D28-D350-412A-878C-69BBE37AE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Intrusion via un réseau sans fil</a:t>
            </a:r>
          </a:p>
          <a:p>
            <a:pPr lvl="1"/>
            <a:r>
              <a:rPr lang="fr-BE" dirty="0"/>
              <a:t>Existence de réseaux sans fil (Wi-Fi) dans l’environnement bureautique ou industriel de l’entité.</a:t>
            </a:r>
          </a:p>
          <a:p>
            <a:pPr lvl="1"/>
            <a:r>
              <a:rPr lang="fr-BE" dirty="0"/>
              <a:t>Accès Wi-Fi sécurisés, par exemple selon le guide technique de l’ANSSI</a:t>
            </a:r>
          </a:p>
          <a:p>
            <a:pPr lvl="1"/>
            <a:endParaRPr lang="fr-BE" dirty="0"/>
          </a:p>
          <a:p>
            <a:r>
              <a:rPr lang="fr-BE" dirty="0"/>
              <a:t>Intrusion via un logiciel ou un correctif légitime</a:t>
            </a:r>
          </a:p>
          <a:p>
            <a:pPr lvl="1"/>
            <a:r>
              <a:rPr lang="fr-BE" dirty="0"/>
              <a:t>Existence d’une politique de sécurité relative aux mises à jour des logiciels, applications métier et </a:t>
            </a:r>
            <a:r>
              <a:rPr lang="fr-BE" dirty="0" err="1"/>
              <a:t>firmware</a:t>
            </a:r>
            <a:r>
              <a:rPr lang="fr-BE" dirty="0"/>
              <a:t>.</a:t>
            </a:r>
          </a:p>
          <a:p>
            <a:pPr lvl="1"/>
            <a:r>
              <a:rPr lang="fr-BE" dirty="0"/>
              <a:t>Sources et canaux de confiance (voire certifiés ou qualifiés), vérification de l’identité des signataires pour les mises à jour.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76B698-2B82-412C-8BCA-6D5527C94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003105" y="2291452"/>
            <a:ext cx="701389" cy="61846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05C6935-E015-40E2-B87B-D0D02C692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4566" y="2941652"/>
            <a:ext cx="618466" cy="6184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120A3C1-CDB8-498E-8617-6F8E7F57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4566" y="4250074"/>
            <a:ext cx="618466" cy="6184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829B0F9-3A8B-4FFA-926E-29F5E6238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4566" y="5191952"/>
            <a:ext cx="618466" cy="61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5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038957-0323-48A5-BEB0-BCFE8892B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Cotation intrusion ou piège physique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2F9C60-871D-4AF5-B66D-7556A0A3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BE" dirty="0"/>
              <a:t>Maîtrise des interventions des prestataires: gestion des accès aux locaux, supervision, journalisation, etc.</a:t>
            </a:r>
          </a:p>
          <a:p>
            <a:r>
              <a:rPr lang="fr-BE" dirty="0"/>
              <a:t>Processus d’habilitation de sécurité ou enquête préliminaire réalisés pour les prestataires qui interviennent sur site. </a:t>
            </a:r>
          </a:p>
          <a:p>
            <a:r>
              <a:rPr lang="fr-BE" dirty="0"/>
              <a:t>Utilisation de matériels informatiques gérés par l’organisation pour que les prestataires effectuent les interventions sur les biens supports de l’entité </a:t>
            </a:r>
          </a:p>
          <a:p>
            <a:pPr lvl="1"/>
            <a:r>
              <a:rPr lang="fr-BE" dirty="0"/>
              <a:t>EXEMPLE : valise de maintenance, clé USB de </a:t>
            </a:r>
            <a:r>
              <a:rPr lang="fr-BE" dirty="0" err="1"/>
              <a:t>firmware</a:t>
            </a:r>
            <a:r>
              <a:rPr lang="fr-BE" dirty="0"/>
              <a:t>. </a:t>
            </a:r>
          </a:p>
          <a:p>
            <a:r>
              <a:rPr lang="fr-BE" dirty="0"/>
              <a:t>Nombre et facilité d’accès des points de connexion physique et logique aux réseaux informatiques de l’entité.</a:t>
            </a:r>
          </a:p>
          <a:p>
            <a:r>
              <a:rPr lang="fr-BE" dirty="0"/>
              <a:t>Existence de liens de télémaintenance ou de connexions avec des réseaux tiers sécurisés.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847DA5D-3C54-4198-8E7D-61E2C2526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841" y="1825625"/>
            <a:ext cx="618466" cy="61846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8B1B0D7-8670-4B59-93C4-2439F9F02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500" y="2579028"/>
            <a:ext cx="618466" cy="6184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5FB1C11-8393-4ECE-B599-5FBC4A2F5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500" y="3429000"/>
            <a:ext cx="618466" cy="6184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5A01A1-DA9D-41C0-9EAD-00C1A0529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26500" y="4413910"/>
            <a:ext cx="701389" cy="61846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DF91B24-BE67-4B98-B106-A674AFA31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349747" y="5558497"/>
            <a:ext cx="701389" cy="61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02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C017BF-9438-4546-8FFC-407CF21C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Cotation intrusion ou piège physique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662EB9-23A4-459B-88AF-F0512B526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 dirty="0"/>
              <a:t>Existence d’une politique de sécurité pour la chaîne d’approvisionnement industrielle. </a:t>
            </a:r>
          </a:p>
          <a:p>
            <a:pPr lvl="1"/>
            <a:r>
              <a:rPr lang="fr-BE" dirty="0"/>
              <a:t>EXEMPLE : exigences contractuelles, audits de sécurité des fournisseurs, etc. </a:t>
            </a:r>
          </a:p>
          <a:p>
            <a:r>
              <a:rPr lang="fr-BE" dirty="0"/>
              <a:t>Existence de mesures de sécurité pour la maintenance des biens supports.</a:t>
            </a:r>
          </a:p>
          <a:p>
            <a:r>
              <a:rPr lang="fr-BE" dirty="0"/>
              <a:t>Existence de mesures de sécurité physique et type de technologie utilisée : contrôle d’accès </a:t>
            </a:r>
          </a:p>
          <a:p>
            <a:pPr lvl="1"/>
            <a:r>
              <a:rPr lang="fr-BE" dirty="0"/>
              <a:t>EXEMPLE : portique, badge, digicode, biométrie, vidéo protection, etc. </a:t>
            </a:r>
          </a:p>
          <a:p>
            <a:r>
              <a:rPr lang="fr-BE" dirty="0"/>
              <a:t>Supervision de la sécurité physique et réactivité des équipes d’intervention en cas de détection d’intrusion (sur place, à distance, 24/7, seulement heures ouvrées).</a:t>
            </a:r>
          </a:p>
          <a:p>
            <a:r>
              <a:rPr lang="fr-BE" dirty="0"/>
              <a:t>Nombre de barrières à franchir pour accéder physiquement aux biens supports critiques.</a:t>
            </a:r>
          </a:p>
          <a:p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044CB36-C19B-4D7D-AA14-9B40F1772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247" y="1825625"/>
            <a:ext cx="618466" cy="6184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6E2BCC0-06DA-411E-9359-28E5DE9D3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524" y="2629425"/>
            <a:ext cx="618466" cy="6184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27EDE63-739D-4BA8-BB82-AB4C44F3F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524" y="3382828"/>
            <a:ext cx="618466" cy="61846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0606874-3E13-4883-979E-545E8D513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379" y="4413865"/>
            <a:ext cx="618466" cy="61846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774846-B2D0-4629-BEEF-3028A584C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957" y="5167268"/>
            <a:ext cx="618466" cy="61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60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D9444F-309E-47FB-9818-60A85AC0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Cotation latéralisation, élévation de privilèges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3D9339-461C-4F6C-9C6C-290940E83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 dirty="0"/>
              <a:t>Utilisateurs ayant des droits d’administrateur sur leur poste.</a:t>
            </a:r>
          </a:p>
          <a:p>
            <a:r>
              <a:rPr lang="fr-BE" dirty="0"/>
              <a:t>Existence d’une politique de gestion des profils d’utilisateurs et de leurs droits d’accès, application du principe du moindre privilège.</a:t>
            </a:r>
          </a:p>
          <a:p>
            <a:r>
              <a:rPr lang="fr-BE" dirty="0"/>
              <a:t>Connexions à distance sur les systèmes limitées à des machines dédiées à l’administration, sans accès à Internet.</a:t>
            </a:r>
          </a:p>
          <a:p>
            <a:r>
              <a:rPr lang="fr-BE" dirty="0"/>
              <a:t>Existence d’un centre de supervision de la sécurité (SOC). </a:t>
            </a:r>
          </a:p>
          <a:p>
            <a:r>
              <a:rPr lang="fr-BE" dirty="0"/>
              <a:t>Existence d’une politique d’authentification sur les réseaux.</a:t>
            </a:r>
          </a:p>
          <a:p>
            <a:r>
              <a:rPr lang="fr-BE" dirty="0"/>
              <a:t>Cloisonnement des réseaux informatiques de l’entité par domaines de confiance ou de sensibilité des données (par exemple selon les guides de recommandations de l’ANSSI).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9C5642-E154-4550-8D1F-6AE1B31DD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09247" y="1690688"/>
            <a:ext cx="701389" cy="61846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2176E48-D6D1-4678-8CC9-E8BD0E3D5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0708" y="2397785"/>
            <a:ext cx="618466" cy="6184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982F835-D700-411E-89D2-854750A62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433" y="3325484"/>
            <a:ext cx="618466" cy="61846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5B561D8-4581-421D-985D-79FA06DF2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0750" y="3765477"/>
            <a:ext cx="618466" cy="61846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71A36D3-9535-4809-A566-B7C29F11F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7402" y="4330552"/>
            <a:ext cx="618466" cy="61846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243F103-8F6C-4CCA-9080-588833A0B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0601" y="5079778"/>
            <a:ext cx="618466" cy="61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66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60185C-B115-4271-8A7B-DD5B74E7F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Cotation latéralisation, élévation de privilèges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B3E091-69F1-4D3B-B60E-79CAF94B8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BE" dirty="0"/>
              <a:t>Administration sécurisée des réseaux et services (par exemple selon les guides de recommandations de l’ANSSI).</a:t>
            </a:r>
          </a:p>
          <a:p>
            <a:pPr lvl="1"/>
            <a:r>
              <a:rPr lang="fr-BE" dirty="0"/>
              <a:t>Niveau d’hétérogénéité du parc informatique.</a:t>
            </a:r>
          </a:p>
          <a:p>
            <a:pPr lvl="1"/>
            <a:r>
              <a:rPr lang="fr-BE" dirty="0"/>
              <a:t>Nombre et spécificité des services offerts par le système d’information.</a:t>
            </a:r>
          </a:p>
          <a:p>
            <a:pPr lvl="1"/>
            <a:r>
              <a:rPr lang="fr-BE" dirty="0"/>
              <a:t>Facilité d’accès des données critiques.</a:t>
            </a:r>
          </a:p>
          <a:p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86FC70-FF48-4F32-8319-B0EFFC26B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566" y="1736411"/>
            <a:ext cx="618466" cy="6184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3F597AA-9E9C-46F5-B561-E9B944B48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003104" y="2354877"/>
            <a:ext cx="701389" cy="6184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848CCBB-A819-4348-AAC3-58FEB7B8C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003104" y="2884129"/>
            <a:ext cx="701389" cy="61846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1EF9121-26CC-4D10-ACC2-2F07DBC9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319358" y="3382828"/>
            <a:ext cx="701389" cy="61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76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B326A0-9443-4F3A-B3D9-DC71517D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Cotation pilotage et exploitation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D7C1EA-DE83-4F31-BB66-AB511E90D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Nature du canal qu’il faudrait mettre en place pour piloter ou exploiter une attaque sur les biens supports visés.</a:t>
            </a:r>
          </a:p>
          <a:p>
            <a:r>
              <a:rPr lang="fr-BE" dirty="0"/>
              <a:t>Contraintes de temps présumées pour l’exploitation de l’attaque. </a:t>
            </a:r>
          </a:p>
          <a:p>
            <a:r>
              <a:rPr lang="fr-BE" dirty="0"/>
              <a:t>Existence d’un centre de supervision de la sécurité (SOC). </a:t>
            </a:r>
          </a:p>
          <a:p>
            <a:r>
              <a:rPr lang="fr-BE" dirty="0"/>
              <a:t>Existence d’un dispositif anti-DDOS. </a:t>
            </a:r>
          </a:p>
          <a:p>
            <a:r>
              <a:rPr lang="fr-BE" dirty="0"/>
              <a:t>Prise en compte de la menace TEMPEST, liée à l’interception de signaux parasites compromettants, notamment si les locaux de l’entité sont situés dans une zone urbaine de forte densité.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88F0B5D-4C23-406A-BFD0-2583B32F6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567" y="2633558"/>
            <a:ext cx="618466" cy="61846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4CF197F-4FD6-477A-A9F7-A5FDDFC4B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567" y="3252024"/>
            <a:ext cx="618466" cy="6184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5CE8E32-7A9B-42B2-BE91-9C7FA0CB2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567" y="3786794"/>
            <a:ext cx="618466" cy="6184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2AF886A-C65B-4E48-86C2-36BB8055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752" y="4672645"/>
            <a:ext cx="618466" cy="61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60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E7BB7A-FABC-497F-8598-2AB9F8187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Cotation pilotage et exploitation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037D2D-65C6-43AF-A730-66442D791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Outils malveillants</a:t>
            </a:r>
          </a:p>
          <a:p>
            <a:pPr lvl="1"/>
            <a:r>
              <a:rPr lang="fr-BE" dirty="0"/>
              <a:t>Type de technologie des biens supports ciblés par l’outil malveillant.</a:t>
            </a:r>
          </a:p>
          <a:p>
            <a:pPr lvl="1"/>
            <a:r>
              <a:rPr lang="fr-BE" dirty="0"/>
              <a:t>Délai d’application des correctifs de sécurité après leur publication. </a:t>
            </a:r>
          </a:p>
          <a:p>
            <a:pPr lvl="1"/>
            <a:r>
              <a:rPr lang="fr-BE" dirty="0"/>
              <a:t>Degré d’ancienneté de la technologie des biens supports ciblés.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334BD31-28A9-441C-B150-B9CF13C6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652411" y="2571945"/>
            <a:ext cx="701389" cy="6184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4F896E6-DD3D-45F4-AB1D-519882E55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652410" y="3119767"/>
            <a:ext cx="701389" cy="61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61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7F2974-B36D-4A88-A4A2-5D82DC22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Evaluation du scénario opérationnel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D40D7B-071C-498F-9E6F-70408401D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5475"/>
          </a:xfrm>
        </p:spPr>
        <p:txBody>
          <a:bodyPr/>
          <a:lstStyle/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Indice global de probabilité de succès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ED7FDC9-0ECC-496D-A255-3A90F7FB1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001" y="3335337"/>
            <a:ext cx="6653998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93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17227-3461-4691-B7CC-EAD296CAC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63" y="9603"/>
            <a:ext cx="10515600" cy="1325563"/>
          </a:xfrm>
        </p:spPr>
        <p:txBody>
          <a:bodyPr/>
          <a:lstStyle/>
          <a:p>
            <a:r>
              <a:rPr lang="fr-FR" dirty="0"/>
              <a:t>Evaluation du scénario opérationnel</a:t>
            </a:r>
            <a:endParaRPr lang="fr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6F30C-5E8B-4A79-8397-0A1E644A82F7}"/>
              </a:ext>
            </a:extLst>
          </p:cNvPr>
          <p:cNvSpPr/>
          <p:nvPr/>
        </p:nvSpPr>
        <p:spPr>
          <a:xfrm>
            <a:off x="101600" y="939800"/>
            <a:ext cx="2286000" cy="5816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8A312E-0657-4568-AA02-65AB3A7643CB}"/>
              </a:ext>
            </a:extLst>
          </p:cNvPr>
          <p:cNvSpPr/>
          <p:nvPr/>
        </p:nvSpPr>
        <p:spPr>
          <a:xfrm>
            <a:off x="2487614" y="939798"/>
            <a:ext cx="4773611" cy="58165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DD7269-2936-444E-918C-A36CF753B324}"/>
              </a:ext>
            </a:extLst>
          </p:cNvPr>
          <p:cNvSpPr/>
          <p:nvPr/>
        </p:nvSpPr>
        <p:spPr>
          <a:xfrm>
            <a:off x="7343775" y="939799"/>
            <a:ext cx="2325688" cy="58165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ED9B90-8BF7-4E1E-AB22-5377DDCF1625}"/>
              </a:ext>
            </a:extLst>
          </p:cNvPr>
          <p:cNvSpPr/>
          <p:nvPr/>
        </p:nvSpPr>
        <p:spPr>
          <a:xfrm>
            <a:off x="9769477" y="939799"/>
            <a:ext cx="2286000" cy="58165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7055026-2673-41CD-A6AE-F453779D08DC}"/>
              </a:ext>
            </a:extLst>
          </p:cNvPr>
          <p:cNvSpPr txBox="1"/>
          <p:nvPr/>
        </p:nvSpPr>
        <p:spPr>
          <a:xfrm>
            <a:off x="589757" y="934799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Connaitre</a:t>
            </a:r>
            <a:endParaRPr lang="fr-BE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A4B894A-C8CF-4535-BA80-A26D67C80C2C}"/>
              </a:ext>
            </a:extLst>
          </p:cNvPr>
          <p:cNvSpPr txBox="1"/>
          <p:nvPr/>
        </p:nvSpPr>
        <p:spPr>
          <a:xfrm>
            <a:off x="4184650" y="946248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Rentrer</a:t>
            </a:r>
            <a:endParaRPr lang="fr-BE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DE47BBA-400C-45A0-AE58-F90ACDEE0D5B}"/>
              </a:ext>
            </a:extLst>
          </p:cNvPr>
          <p:cNvSpPr txBox="1"/>
          <p:nvPr/>
        </p:nvSpPr>
        <p:spPr>
          <a:xfrm>
            <a:off x="7971634" y="934756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Trouver</a:t>
            </a:r>
            <a:endParaRPr lang="fr-BE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F0F8ACD-DA27-4B82-A888-A1FE978A7A42}"/>
              </a:ext>
            </a:extLst>
          </p:cNvPr>
          <p:cNvSpPr txBox="1"/>
          <p:nvPr/>
        </p:nvSpPr>
        <p:spPr>
          <a:xfrm>
            <a:off x="10285413" y="948328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Exploiter</a:t>
            </a:r>
            <a:endParaRPr lang="fr-BE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DCACC84-E4F5-48BF-A892-77EC94DB67E1}"/>
              </a:ext>
            </a:extLst>
          </p:cNvPr>
          <p:cNvSpPr/>
          <p:nvPr/>
        </p:nvSpPr>
        <p:spPr>
          <a:xfrm>
            <a:off x="266700" y="2386013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Reconnaissance externe sources ouvertes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20035A4-BDD8-465B-8E13-0FCE28014928}"/>
              </a:ext>
            </a:extLst>
          </p:cNvPr>
          <p:cNvSpPr/>
          <p:nvPr/>
        </p:nvSpPr>
        <p:spPr>
          <a:xfrm>
            <a:off x="250033" y="5753099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Reconnaissance externe avancée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48D45326-104E-4E40-B325-CCE5F2379BF2}"/>
              </a:ext>
            </a:extLst>
          </p:cNvPr>
          <p:cNvSpPr/>
          <p:nvPr/>
        </p:nvSpPr>
        <p:spPr>
          <a:xfrm>
            <a:off x="2864645" y="1263865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Intrusion via canal accès préexistant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24954AD-5991-45E4-8688-F5CF44612EC1}"/>
              </a:ext>
            </a:extLst>
          </p:cNvPr>
          <p:cNvSpPr/>
          <p:nvPr/>
        </p:nvSpPr>
        <p:spPr>
          <a:xfrm>
            <a:off x="2864645" y="2327743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Intrusion via email phishing sur service RH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F38E1AC-17D1-4142-8DCA-63CBDE53B8A7}"/>
              </a:ext>
            </a:extLst>
          </p:cNvPr>
          <p:cNvSpPr/>
          <p:nvPr/>
        </p:nvSpPr>
        <p:spPr>
          <a:xfrm>
            <a:off x="2864645" y="3409697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Intrusion via le cite du CE (point d’eau)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4F217CA-C7D8-4929-A632-0EF12C93D807}"/>
              </a:ext>
            </a:extLst>
          </p:cNvPr>
          <p:cNvSpPr/>
          <p:nvPr/>
        </p:nvSpPr>
        <p:spPr>
          <a:xfrm>
            <a:off x="2842419" y="5753099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Corruption personnel entretien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DA5948F1-A116-48CE-8392-67A6D1328304}"/>
              </a:ext>
            </a:extLst>
          </p:cNvPr>
          <p:cNvSpPr/>
          <p:nvPr/>
        </p:nvSpPr>
        <p:spPr>
          <a:xfrm>
            <a:off x="5080000" y="5753099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Clé USB piégée connectée sur post R&amp;D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2FD1F107-84C0-4068-94F1-F1306F28A728}"/>
              </a:ext>
            </a:extLst>
          </p:cNvPr>
          <p:cNvSpPr/>
          <p:nvPr/>
        </p:nvSpPr>
        <p:spPr>
          <a:xfrm>
            <a:off x="7490619" y="1885669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Reconnaissance interne réseaux bureautique et IT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6DCADBF-161C-419D-90A8-8EA3CFE39C11}"/>
              </a:ext>
            </a:extLst>
          </p:cNvPr>
          <p:cNvSpPr/>
          <p:nvPr/>
        </p:nvSpPr>
        <p:spPr>
          <a:xfrm>
            <a:off x="7555706" y="3566315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Latéralisation vers réseaux LAN et R&amp;D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58C005C2-B834-43BB-8421-1FC3C4846BDF}"/>
              </a:ext>
            </a:extLst>
          </p:cNvPr>
          <p:cNvSpPr/>
          <p:nvPr/>
        </p:nvSpPr>
        <p:spPr>
          <a:xfrm>
            <a:off x="9882187" y="1987152"/>
            <a:ext cx="2032000" cy="101282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Exploitation malware de collecte et d’exfiltration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E76E8C7-629A-4756-892A-DC331A12778F}"/>
              </a:ext>
            </a:extLst>
          </p:cNvPr>
          <p:cNvSpPr/>
          <p:nvPr/>
        </p:nvSpPr>
        <p:spPr>
          <a:xfrm>
            <a:off x="9896477" y="3622474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Création et maintient d’un canal d’exfiltration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2394BB8-2285-43BE-A26D-91462B5CDC88}"/>
              </a:ext>
            </a:extLst>
          </p:cNvPr>
          <p:cNvSpPr/>
          <p:nvPr/>
        </p:nvSpPr>
        <p:spPr>
          <a:xfrm>
            <a:off x="9882187" y="5378449"/>
            <a:ext cx="2032000" cy="7493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Vol et exploitation de données R&amp;D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9B18679-82E6-4DE2-BD46-C1953DEA5A01}"/>
              </a:ext>
            </a:extLst>
          </p:cNvPr>
          <p:cNvSpPr txBox="1"/>
          <p:nvPr/>
        </p:nvSpPr>
        <p:spPr>
          <a:xfrm>
            <a:off x="919163" y="318718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 3</a:t>
            </a:r>
            <a:endParaRPr lang="fr-BE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AC701B9-F32C-45E1-8D38-96B4664C01AA}"/>
              </a:ext>
            </a:extLst>
          </p:cNvPr>
          <p:cNvSpPr txBox="1"/>
          <p:nvPr/>
        </p:nvSpPr>
        <p:spPr>
          <a:xfrm>
            <a:off x="919163" y="641300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 2</a:t>
            </a:r>
            <a:endParaRPr lang="fr-BE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FEAA8B2-4C26-4A21-BF27-227186ABC7D3}"/>
              </a:ext>
            </a:extLst>
          </p:cNvPr>
          <p:cNvSpPr txBox="1"/>
          <p:nvPr/>
        </p:nvSpPr>
        <p:spPr>
          <a:xfrm>
            <a:off x="3067054" y="1999649"/>
            <a:ext cx="173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 2, cumulée 2 </a:t>
            </a:r>
            <a:endParaRPr lang="fr-BE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980CFF2-C132-4CA8-A7DE-48A0DD6335F9}"/>
              </a:ext>
            </a:extLst>
          </p:cNvPr>
          <p:cNvSpPr txBox="1"/>
          <p:nvPr/>
        </p:nvSpPr>
        <p:spPr>
          <a:xfrm>
            <a:off x="3067054" y="3067552"/>
            <a:ext cx="173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 4, cumulée 3 </a:t>
            </a:r>
            <a:endParaRPr lang="fr-BE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B9E32DD-7F45-4DC4-9548-05F58D2A0C70}"/>
              </a:ext>
            </a:extLst>
          </p:cNvPr>
          <p:cNvSpPr txBox="1"/>
          <p:nvPr/>
        </p:nvSpPr>
        <p:spPr>
          <a:xfrm>
            <a:off x="3053557" y="4098867"/>
            <a:ext cx="173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 4, cumulée 3 </a:t>
            </a:r>
            <a:endParaRPr lang="fr-BE" dirty="0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E2B47C48-EF4F-4212-81AD-3493330D5274}"/>
              </a:ext>
            </a:extLst>
          </p:cNvPr>
          <p:cNvSpPr/>
          <p:nvPr/>
        </p:nvSpPr>
        <p:spPr>
          <a:xfrm>
            <a:off x="2864645" y="4489266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Corruption personnel R&amp;D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451B7EB-C9CB-445E-BA4B-FD330104E602}"/>
              </a:ext>
            </a:extLst>
          </p:cNvPr>
          <p:cNvSpPr txBox="1"/>
          <p:nvPr/>
        </p:nvSpPr>
        <p:spPr>
          <a:xfrm>
            <a:off x="3067054" y="5173702"/>
            <a:ext cx="173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 1, cumulée 1 </a:t>
            </a:r>
            <a:endParaRPr lang="fr-BE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632A41E-2B09-4456-9236-667EC30FB80C}"/>
              </a:ext>
            </a:extLst>
          </p:cNvPr>
          <p:cNvSpPr txBox="1"/>
          <p:nvPr/>
        </p:nvSpPr>
        <p:spPr>
          <a:xfrm>
            <a:off x="3067054" y="6479065"/>
            <a:ext cx="173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 3, cumulée 2 </a:t>
            </a:r>
            <a:endParaRPr lang="fr-BE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9699606-C5BE-4717-A9ED-103C794F7F9E}"/>
              </a:ext>
            </a:extLst>
          </p:cNvPr>
          <p:cNvSpPr txBox="1"/>
          <p:nvPr/>
        </p:nvSpPr>
        <p:spPr>
          <a:xfrm>
            <a:off x="5272881" y="6444732"/>
            <a:ext cx="173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 3, cumulée 2 </a:t>
            </a:r>
            <a:endParaRPr lang="fr-BE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A0FD598-0555-4713-B671-440118C3B56A}"/>
              </a:ext>
            </a:extLst>
          </p:cNvPr>
          <p:cNvSpPr txBox="1"/>
          <p:nvPr/>
        </p:nvSpPr>
        <p:spPr>
          <a:xfrm>
            <a:off x="7701757" y="2643900"/>
            <a:ext cx="173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 3, cumulée 3 </a:t>
            </a:r>
            <a:endParaRPr lang="fr-BE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FFFD8F8-1ED8-415C-8F56-25BB1C09F2A9}"/>
              </a:ext>
            </a:extLst>
          </p:cNvPr>
          <p:cNvSpPr txBox="1"/>
          <p:nvPr/>
        </p:nvSpPr>
        <p:spPr>
          <a:xfrm>
            <a:off x="7717635" y="4338437"/>
            <a:ext cx="173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 4, cumulée 3 </a:t>
            </a:r>
            <a:endParaRPr lang="fr-BE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0991AC6-3C49-469F-9220-47C1BA2963CB}"/>
              </a:ext>
            </a:extLst>
          </p:cNvPr>
          <p:cNvSpPr txBox="1"/>
          <p:nvPr/>
        </p:nvSpPr>
        <p:spPr>
          <a:xfrm>
            <a:off x="10075864" y="2993827"/>
            <a:ext cx="173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 4, cumulée 3 </a:t>
            </a:r>
            <a:endParaRPr lang="fr-BE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611FD4A-907B-4C4D-A88F-CF5C957FE3A4}"/>
              </a:ext>
            </a:extLst>
          </p:cNvPr>
          <p:cNvSpPr txBox="1"/>
          <p:nvPr/>
        </p:nvSpPr>
        <p:spPr>
          <a:xfrm>
            <a:off x="10075864" y="4382987"/>
            <a:ext cx="173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 3, cumulée 3 </a:t>
            </a:r>
            <a:endParaRPr lang="fr-BE" dirty="0"/>
          </a:p>
        </p:txBody>
      </p:sp>
      <p:cxnSp>
        <p:nvCxnSpPr>
          <p:cNvPr id="41" name="Connecteur : en angle 40">
            <a:extLst>
              <a:ext uri="{FF2B5EF4-FFF2-40B4-BE49-F238E27FC236}">
                <a16:creationId xmlns:a16="http://schemas.microsoft.com/office/drawing/2014/main" id="{D943A2F6-A24E-4D02-A943-E9FF667E12BD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 flipV="1">
            <a:off x="2298700" y="1638515"/>
            <a:ext cx="565945" cy="112214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052316EB-060E-4F0D-B2D3-E43F6406AADB}"/>
              </a:ext>
            </a:extLst>
          </p:cNvPr>
          <p:cNvCxnSpPr>
            <a:endCxn id="15" idx="1"/>
          </p:cNvCxnSpPr>
          <p:nvPr/>
        </p:nvCxnSpPr>
        <p:spPr>
          <a:xfrm flipV="1">
            <a:off x="2340770" y="2702393"/>
            <a:ext cx="523875" cy="7898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903FD3DA-CC39-4986-A842-805159E08403}"/>
              </a:ext>
            </a:extLst>
          </p:cNvPr>
          <p:cNvCxnSpPr>
            <a:endCxn id="16" idx="1"/>
          </p:cNvCxnSpPr>
          <p:nvPr/>
        </p:nvCxnSpPr>
        <p:spPr>
          <a:xfrm rot="16200000" flipH="1">
            <a:off x="2080364" y="3000065"/>
            <a:ext cx="1002617" cy="56594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ngle 46">
            <a:extLst>
              <a:ext uri="{FF2B5EF4-FFF2-40B4-BE49-F238E27FC236}">
                <a16:creationId xmlns:a16="http://schemas.microsoft.com/office/drawing/2014/main" id="{3FB573D5-98C9-476C-93FF-F6589605C895}"/>
              </a:ext>
            </a:extLst>
          </p:cNvPr>
          <p:cNvCxnSpPr>
            <a:stCxn id="24" idx="0"/>
            <a:endCxn id="30" idx="1"/>
          </p:cNvCxnSpPr>
          <p:nvPr/>
        </p:nvCxnSpPr>
        <p:spPr>
          <a:xfrm rot="16200000" flipH="1">
            <a:off x="1196413" y="3195684"/>
            <a:ext cx="1676732" cy="1659732"/>
          </a:xfrm>
          <a:prstGeom prst="bentConnector4">
            <a:avLst>
              <a:gd name="adj1" fmla="val 99980"/>
              <a:gd name="adj2" fmla="val 58608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onnecteur : en angle 49">
            <a:extLst>
              <a:ext uri="{FF2B5EF4-FFF2-40B4-BE49-F238E27FC236}">
                <a16:creationId xmlns:a16="http://schemas.microsoft.com/office/drawing/2014/main" id="{9EE86CCB-3BB5-4659-9E7E-080C8A062107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>
            <a:off x="2282033" y="6127749"/>
            <a:ext cx="56038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D65CDC49-E783-4097-B387-82E7947FE8C8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874419" y="6127749"/>
            <a:ext cx="205581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 : en angle 53">
            <a:extLst>
              <a:ext uri="{FF2B5EF4-FFF2-40B4-BE49-F238E27FC236}">
                <a16:creationId xmlns:a16="http://schemas.microsoft.com/office/drawing/2014/main" id="{7141C6C6-A74A-4821-8F72-966F0943E6C0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4896645" y="4863916"/>
            <a:ext cx="4985542" cy="8891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BE451303-3F85-4140-8759-50BC29103A95}"/>
              </a:ext>
            </a:extLst>
          </p:cNvPr>
          <p:cNvCxnSpPr/>
          <p:nvPr/>
        </p:nvCxnSpPr>
        <p:spPr>
          <a:xfrm flipV="1">
            <a:off x="7112000" y="5864133"/>
            <a:ext cx="2770187" cy="2440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id="{F8E15507-1583-408E-B449-361792BA4AA9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4896645" y="1638515"/>
            <a:ext cx="2593974" cy="62180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EC99FC9D-EBBE-4AA8-A671-450168F83277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4896645" y="2260319"/>
            <a:ext cx="2593974" cy="44207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 : en angle 61">
            <a:extLst>
              <a:ext uri="{FF2B5EF4-FFF2-40B4-BE49-F238E27FC236}">
                <a16:creationId xmlns:a16="http://schemas.microsoft.com/office/drawing/2014/main" id="{9A5C9E19-F419-4342-A2D9-B6DF28A15E80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 flipV="1">
            <a:off x="4896645" y="2260319"/>
            <a:ext cx="2593974" cy="152402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 : en angle 63">
            <a:extLst>
              <a:ext uri="{FF2B5EF4-FFF2-40B4-BE49-F238E27FC236}">
                <a16:creationId xmlns:a16="http://schemas.microsoft.com/office/drawing/2014/main" id="{B1157EB3-2A4E-43C3-B498-A3E82EC933BA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 rot="16200000" flipH="1">
            <a:off x="8073489" y="3068098"/>
            <a:ext cx="931346" cy="6508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 : en angle 65">
            <a:extLst>
              <a:ext uri="{FF2B5EF4-FFF2-40B4-BE49-F238E27FC236}">
                <a16:creationId xmlns:a16="http://schemas.microsoft.com/office/drawing/2014/main" id="{909830EF-6433-42CA-AD8A-693957ABB246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9587706" y="2493564"/>
            <a:ext cx="294481" cy="144740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 : en angle 67">
            <a:extLst>
              <a:ext uri="{FF2B5EF4-FFF2-40B4-BE49-F238E27FC236}">
                <a16:creationId xmlns:a16="http://schemas.microsoft.com/office/drawing/2014/main" id="{3CC8CE1B-8B38-4E9A-9B7E-DDC01659378C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16200000" flipH="1">
            <a:off x="10594083" y="3304080"/>
            <a:ext cx="622498" cy="1429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 : en angle 69">
            <a:extLst>
              <a:ext uri="{FF2B5EF4-FFF2-40B4-BE49-F238E27FC236}">
                <a16:creationId xmlns:a16="http://schemas.microsoft.com/office/drawing/2014/main" id="{17D2AF26-58FA-4BC5-B903-CC1E81793833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rot="5400000">
            <a:off x="10401995" y="4867966"/>
            <a:ext cx="1006675" cy="1429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704DDF7D-79BF-471D-904D-9A6D276C20B0}"/>
              </a:ext>
            </a:extLst>
          </p:cNvPr>
          <p:cNvSpPr txBox="1"/>
          <p:nvPr/>
        </p:nvSpPr>
        <p:spPr>
          <a:xfrm>
            <a:off x="10596501" y="5020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</a:t>
            </a:r>
            <a:endParaRPr lang="fr-BE" dirty="0">
              <a:solidFill>
                <a:srgbClr val="FF0000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A5CEF8A1-E99A-42F9-8207-D05D3C271F64}"/>
              </a:ext>
            </a:extLst>
          </p:cNvPr>
          <p:cNvSpPr txBox="1"/>
          <p:nvPr/>
        </p:nvSpPr>
        <p:spPr>
          <a:xfrm>
            <a:off x="9466204" y="54010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1</a:t>
            </a:r>
            <a:endParaRPr lang="fr-BE" dirty="0">
              <a:solidFill>
                <a:srgbClr val="00B050"/>
              </a:solidFill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43799CF3-ACCD-4C52-B7EC-69B787F1E842}"/>
              </a:ext>
            </a:extLst>
          </p:cNvPr>
          <p:cNvSpPr txBox="1"/>
          <p:nvPr/>
        </p:nvSpPr>
        <p:spPr>
          <a:xfrm>
            <a:off x="9489161" y="58841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2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65699B3F-014C-4559-A141-027B3FA09567}"/>
              </a:ext>
            </a:extLst>
          </p:cNvPr>
          <p:cNvSpPr txBox="1"/>
          <p:nvPr/>
        </p:nvSpPr>
        <p:spPr>
          <a:xfrm>
            <a:off x="10339357" y="6213280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Pr globale 3</a:t>
            </a:r>
            <a:endParaRPr lang="fr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09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0"/>
                            </p:stCondLst>
                            <p:childTnLst>
                              <p:par>
                                <p:cTn id="2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/>
      <p:bldP spid="26" grpId="0"/>
      <p:bldP spid="27" grpId="0"/>
      <p:bldP spid="28" grpId="0"/>
      <p:bldP spid="30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71" grpId="0"/>
      <p:bldP spid="72" grpId="0"/>
      <p:bldP spid="73" grpId="0"/>
      <p:bldP spid="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4CF8BE71-16EC-492D-9DA5-E84EB0EE88CF}"/>
              </a:ext>
            </a:extLst>
          </p:cNvPr>
          <p:cNvSpPr/>
          <p:nvPr/>
        </p:nvSpPr>
        <p:spPr>
          <a:xfrm>
            <a:off x="5168685" y="3429000"/>
            <a:ext cx="1069383" cy="960895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C1BA7A3-6180-4D0B-BB0E-9912ED6E5A91}"/>
              </a:ext>
            </a:extLst>
          </p:cNvPr>
          <p:cNvSpPr/>
          <p:nvPr/>
        </p:nvSpPr>
        <p:spPr>
          <a:xfrm>
            <a:off x="4804475" y="3084163"/>
            <a:ext cx="1797804" cy="1704813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EDBBF95-4672-45C9-B266-C2115C25459E}"/>
              </a:ext>
            </a:extLst>
          </p:cNvPr>
          <p:cNvSpPr/>
          <p:nvPr/>
        </p:nvSpPr>
        <p:spPr>
          <a:xfrm>
            <a:off x="4250676" y="2533249"/>
            <a:ext cx="2838790" cy="27470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8C8A8A9-BA4A-48FB-8B53-61F4FC3BD7E0}"/>
              </a:ext>
            </a:extLst>
          </p:cNvPr>
          <p:cNvSpPr/>
          <p:nvPr/>
        </p:nvSpPr>
        <p:spPr>
          <a:xfrm>
            <a:off x="3983064" y="2293750"/>
            <a:ext cx="3440624" cy="3270142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4C15F8D-92D5-4157-A222-615DC53767BB}"/>
              </a:ext>
            </a:extLst>
          </p:cNvPr>
          <p:cNvSpPr/>
          <p:nvPr/>
        </p:nvSpPr>
        <p:spPr>
          <a:xfrm>
            <a:off x="3595607" y="1906292"/>
            <a:ext cx="4215539" cy="4076053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A90D0AE-69C0-4C1A-BC7D-E4DF406CBDDD}"/>
              </a:ext>
            </a:extLst>
          </p:cNvPr>
          <p:cNvSpPr/>
          <p:nvPr/>
        </p:nvSpPr>
        <p:spPr>
          <a:xfrm>
            <a:off x="3192652" y="1596326"/>
            <a:ext cx="5021450" cy="4757980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8360A65-758B-4AF6-B821-C18B42778939}"/>
              </a:ext>
            </a:extLst>
          </p:cNvPr>
          <p:cNvCxnSpPr/>
          <p:nvPr/>
        </p:nvCxnSpPr>
        <p:spPr>
          <a:xfrm>
            <a:off x="5749871" y="3921071"/>
            <a:ext cx="2247254" cy="206127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6DBCA8-29FB-4BBD-AFA2-24F57BE2C514}"/>
              </a:ext>
            </a:extLst>
          </p:cNvPr>
          <p:cNvSpPr txBox="1"/>
          <p:nvPr/>
        </p:nvSpPr>
        <p:spPr>
          <a:xfrm>
            <a:off x="7613808" y="54051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458F361-2EA4-4DA1-BA05-F24E6211D33A}"/>
              </a:ext>
            </a:extLst>
          </p:cNvPr>
          <p:cNvSpPr txBox="1"/>
          <p:nvPr/>
        </p:nvSpPr>
        <p:spPr>
          <a:xfrm>
            <a:off x="7315731" y="51144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  <a:endParaRPr lang="fr-BE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2E09AD7-354B-4C6A-8D76-678197F4A046}"/>
              </a:ext>
            </a:extLst>
          </p:cNvPr>
          <p:cNvSpPr txBox="1"/>
          <p:nvPr/>
        </p:nvSpPr>
        <p:spPr>
          <a:xfrm>
            <a:off x="7017123" y="4788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  <a:endParaRPr lang="fr-BE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F4EE7E2-0F2B-49B9-AF9B-BA34B2F61137}"/>
              </a:ext>
            </a:extLst>
          </p:cNvPr>
          <p:cNvSpPr txBox="1"/>
          <p:nvPr/>
        </p:nvSpPr>
        <p:spPr>
          <a:xfrm>
            <a:off x="6702008" y="45823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  <a:endParaRPr lang="fr-BE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D77CD73-157A-4058-B7AE-B3A69CDA5F27}"/>
              </a:ext>
            </a:extLst>
          </p:cNvPr>
          <p:cNvSpPr txBox="1"/>
          <p:nvPr/>
        </p:nvSpPr>
        <p:spPr>
          <a:xfrm>
            <a:off x="6404461" y="43163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  <a:endParaRPr lang="fr-BE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DE73484-5440-47EC-8D99-7F095000E36A}"/>
              </a:ext>
            </a:extLst>
          </p:cNvPr>
          <p:cNvSpPr txBox="1"/>
          <p:nvPr/>
        </p:nvSpPr>
        <p:spPr>
          <a:xfrm>
            <a:off x="6118487" y="40671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  <a:endParaRPr lang="fr-BE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291E3E7-69AC-499A-9C3A-2E801DE1E30F}"/>
              </a:ext>
            </a:extLst>
          </p:cNvPr>
          <p:cNvSpPr/>
          <p:nvPr/>
        </p:nvSpPr>
        <p:spPr>
          <a:xfrm>
            <a:off x="5664630" y="4942645"/>
            <a:ext cx="301686" cy="26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7C69B5C-86E5-45DB-B0B4-A787161003EE}"/>
              </a:ext>
            </a:extLst>
          </p:cNvPr>
          <p:cNvSpPr/>
          <p:nvPr/>
        </p:nvSpPr>
        <p:spPr>
          <a:xfrm>
            <a:off x="4668598" y="5184840"/>
            <a:ext cx="301686" cy="26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168BCB4-619E-4656-BEFD-3933318A7CA0}"/>
              </a:ext>
            </a:extLst>
          </p:cNvPr>
          <p:cNvSpPr/>
          <p:nvPr/>
        </p:nvSpPr>
        <p:spPr>
          <a:xfrm>
            <a:off x="3847719" y="4920055"/>
            <a:ext cx="301686" cy="26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E1A7FB9-62CA-44D8-A077-918FA215AC77}"/>
              </a:ext>
            </a:extLst>
          </p:cNvPr>
          <p:cNvSpPr/>
          <p:nvPr/>
        </p:nvSpPr>
        <p:spPr>
          <a:xfrm>
            <a:off x="7183464" y="3909447"/>
            <a:ext cx="301686" cy="26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F1DCA55-9DEA-47A0-84D8-F0BFE283A346}"/>
              </a:ext>
            </a:extLst>
          </p:cNvPr>
          <p:cNvSpPr/>
          <p:nvPr/>
        </p:nvSpPr>
        <p:spPr>
          <a:xfrm>
            <a:off x="7141641" y="2493913"/>
            <a:ext cx="301686" cy="26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EB197AE-CE54-4ABC-B450-AD748BA0EA5C}"/>
              </a:ext>
            </a:extLst>
          </p:cNvPr>
          <p:cNvSpPr/>
          <p:nvPr/>
        </p:nvSpPr>
        <p:spPr>
          <a:xfrm>
            <a:off x="7860241" y="3308889"/>
            <a:ext cx="301686" cy="26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5FAE742-6204-4DE6-9FB5-5C93414A944B}"/>
              </a:ext>
            </a:extLst>
          </p:cNvPr>
          <p:cNvSpPr/>
          <p:nvPr/>
        </p:nvSpPr>
        <p:spPr>
          <a:xfrm>
            <a:off x="3192651" y="3802339"/>
            <a:ext cx="301686" cy="26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167038F8-F558-4C38-955C-8847CF6FFA42}"/>
              </a:ext>
            </a:extLst>
          </p:cNvPr>
          <p:cNvSpPr/>
          <p:nvPr/>
        </p:nvSpPr>
        <p:spPr>
          <a:xfrm>
            <a:off x="3994422" y="2161357"/>
            <a:ext cx="301686" cy="26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9C89FC2-D331-4B50-8BF2-FA9A886DE50E}"/>
              </a:ext>
            </a:extLst>
          </p:cNvPr>
          <p:cNvSpPr/>
          <p:nvPr/>
        </p:nvSpPr>
        <p:spPr>
          <a:xfrm>
            <a:off x="3258783" y="3028605"/>
            <a:ext cx="301686" cy="26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2C1A5BA-A5F8-42E6-A503-82D66F347FA4}"/>
              </a:ext>
            </a:extLst>
          </p:cNvPr>
          <p:cNvSpPr txBox="1"/>
          <p:nvPr/>
        </p:nvSpPr>
        <p:spPr>
          <a:xfrm>
            <a:off x="3409626" y="1394847"/>
            <a:ext cx="156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Etablissement de santé</a:t>
            </a:r>
            <a:endParaRPr lang="fr-BE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CA14D11-56C7-4F93-96AB-870022BAC5FD}"/>
              </a:ext>
            </a:extLst>
          </p:cNvPr>
          <p:cNvSpPr txBox="1"/>
          <p:nvPr/>
        </p:nvSpPr>
        <p:spPr>
          <a:xfrm>
            <a:off x="2236427" y="2450417"/>
            <a:ext cx="156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Pharmacie</a:t>
            </a:r>
            <a:endParaRPr lang="fr-BE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864C1EE-4F9D-4D67-9F02-F592B550FC4E}"/>
              </a:ext>
            </a:extLst>
          </p:cNvPr>
          <p:cNvSpPr txBox="1"/>
          <p:nvPr/>
        </p:nvSpPr>
        <p:spPr>
          <a:xfrm>
            <a:off x="1893394" y="3736405"/>
            <a:ext cx="156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Grossiste</a:t>
            </a:r>
            <a:endParaRPr lang="fr-BE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53A82A8-7F0E-4B7F-B6CA-CE0F31A9138A}"/>
              </a:ext>
            </a:extLst>
          </p:cNvPr>
          <p:cNvSpPr txBox="1"/>
          <p:nvPr/>
        </p:nvSpPr>
        <p:spPr>
          <a:xfrm>
            <a:off x="7224545" y="1982798"/>
            <a:ext cx="156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Université</a:t>
            </a:r>
            <a:endParaRPr lang="fr-BE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F02EACF-CB7D-4F70-BAFC-079B1F6F2D07}"/>
              </a:ext>
            </a:extLst>
          </p:cNvPr>
          <p:cNvSpPr txBox="1"/>
          <p:nvPr/>
        </p:nvSpPr>
        <p:spPr>
          <a:xfrm>
            <a:off x="8059119" y="2946122"/>
            <a:ext cx="156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Régulateur</a:t>
            </a:r>
            <a:endParaRPr lang="fr-BE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43589E9-D498-4515-A392-D7CBE74D926D}"/>
              </a:ext>
            </a:extLst>
          </p:cNvPr>
          <p:cNvSpPr txBox="1"/>
          <p:nvPr/>
        </p:nvSpPr>
        <p:spPr>
          <a:xfrm>
            <a:off x="7514079" y="3903011"/>
            <a:ext cx="156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Laboratoire</a:t>
            </a:r>
            <a:endParaRPr lang="fr-BE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9B4637D-7FFC-461F-9EDC-3D0C801A149D}"/>
              </a:ext>
            </a:extLst>
          </p:cNvPr>
          <p:cNvSpPr txBox="1"/>
          <p:nvPr/>
        </p:nvSpPr>
        <p:spPr>
          <a:xfrm>
            <a:off x="5427804" y="5268110"/>
            <a:ext cx="156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Informatique</a:t>
            </a:r>
            <a:endParaRPr lang="fr-BE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071FACE-CABF-4FCF-86D2-DBC045F85994}"/>
              </a:ext>
            </a:extLst>
          </p:cNvPr>
          <p:cNvSpPr txBox="1"/>
          <p:nvPr/>
        </p:nvSpPr>
        <p:spPr>
          <a:xfrm>
            <a:off x="4138578" y="5532895"/>
            <a:ext cx="156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Chimiste</a:t>
            </a:r>
            <a:endParaRPr lang="fr-BE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A9DCAA7-C663-4C1E-A63A-8F9D41C2F093}"/>
              </a:ext>
            </a:extLst>
          </p:cNvPr>
          <p:cNvSpPr txBox="1"/>
          <p:nvPr/>
        </p:nvSpPr>
        <p:spPr>
          <a:xfrm>
            <a:off x="2786112" y="4892342"/>
            <a:ext cx="156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Matériel</a:t>
            </a:r>
            <a:endParaRPr lang="fr-BE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DDC899D2-89DA-413E-A0C5-A323B1BDA109}"/>
              </a:ext>
            </a:extLst>
          </p:cNvPr>
          <p:cNvSpPr/>
          <p:nvPr/>
        </p:nvSpPr>
        <p:spPr>
          <a:xfrm>
            <a:off x="4432515" y="2683941"/>
            <a:ext cx="2557220" cy="2430500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20AA21BF-2DE2-4823-8912-56113C98CAA0}"/>
              </a:ext>
            </a:extLst>
          </p:cNvPr>
          <p:cNvSpPr/>
          <p:nvPr/>
        </p:nvSpPr>
        <p:spPr>
          <a:xfrm>
            <a:off x="3576499" y="1906292"/>
            <a:ext cx="4215539" cy="4076053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78C90920-3E4C-415A-BF25-B8A1FD42177B}"/>
              </a:ext>
            </a:extLst>
          </p:cNvPr>
          <p:cNvSpPr/>
          <p:nvPr/>
        </p:nvSpPr>
        <p:spPr>
          <a:xfrm>
            <a:off x="3258783" y="1699691"/>
            <a:ext cx="4903143" cy="4530628"/>
          </a:xfrm>
          <a:prstGeom prst="ellipse">
            <a:avLst/>
          </a:prstGeom>
          <a:noFill/>
          <a:ln w="38100">
            <a:solidFill>
              <a:srgbClr val="03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55863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AB19F83-EA30-4488-8B95-0DBE7D385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fr-FR" sz="2800"/>
              <a:t>Méthode avancée : deux critères </a:t>
            </a:r>
            <a:endParaRPr lang="fr-BE" sz="2800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36246A-0FBE-4C38-B959-4C8C7B616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 dirty="0"/>
              <a:t>Cotation de chaque action élémentaire qui compose les 4 catégories (connaitre, rentrer, trouver, exploiter) selon un indice de probabilité de succès vu de l’attaquant</a:t>
            </a:r>
            <a:endParaRPr lang="fr-BE" sz="1700" dirty="0"/>
          </a:p>
          <a:p>
            <a:r>
              <a:rPr lang="fr-BE" sz="1700" dirty="0"/>
              <a:t>Cotation de la difficulté technique de réalisation de </a:t>
            </a:r>
            <a:r>
              <a:rPr lang="fr-FR" sz="1700" dirty="0"/>
              <a:t>chaque action élémentaire </a:t>
            </a:r>
            <a:endParaRPr lang="fr-BE" sz="17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272C62-7D80-4B81-BF9C-79BD9E507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84" y="2250635"/>
            <a:ext cx="6922008" cy="24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28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7F2974-B36D-4A88-A4A2-5D82DC22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Evaluation du scénario opérationnel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D40D7B-071C-498F-9E6F-70408401D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Méthode avancée</a:t>
            </a:r>
          </a:p>
          <a:p>
            <a:pPr lvl="1"/>
            <a:r>
              <a:rPr lang="fr-FR" dirty="0"/>
              <a:t>Méthode standard + difficulté technique</a:t>
            </a:r>
          </a:p>
          <a:p>
            <a:pPr lvl="1"/>
            <a:endParaRPr lang="fr-BE" dirty="0"/>
          </a:p>
          <a:p>
            <a:r>
              <a:rPr lang="fr-BE" dirty="0"/>
              <a:t>Indice de difficulté technique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323CD9-0092-487B-84F0-1E9ADED0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188" y="3914774"/>
            <a:ext cx="7153623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07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17227-3461-4691-B7CC-EAD296CAC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63" y="9603"/>
            <a:ext cx="10515600" cy="1325563"/>
          </a:xfrm>
        </p:spPr>
        <p:txBody>
          <a:bodyPr/>
          <a:lstStyle/>
          <a:p>
            <a:r>
              <a:rPr lang="fr-FR" dirty="0"/>
              <a:t>Evaluation du scénario opérationnel</a:t>
            </a:r>
            <a:endParaRPr lang="fr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6F30C-5E8B-4A79-8397-0A1E644A82F7}"/>
              </a:ext>
            </a:extLst>
          </p:cNvPr>
          <p:cNvSpPr/>
          <p:nvPr/>
        </p:nvSpPr>
        <p:spPr>
          <a:xfrm>
            <a:off x="101600" y="939800"/>
            <a:ext cx="2286000" cy="5816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8A312E-0657-4568-AA02-65AB3A7643CB}"/>
              </a:ext>
            </a:extLst>
          </p:cNvPr>
          <p:cNvSpPr/>
          <p:nvPr/>
        </p:nvSpPr>
        <p:spPr>
          <a:xfrm>
            <a:off x="2487614" y="939798"/>
            <a:ext cx="4773611" cy="58165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DD7269-2936-444E-918C-A36CF753B324}"/>
              </a:ext>
            </a:extLst>
          </p:cNvPr>
          <p:cNvSpPr/>
          <p:nvPr/>
        </p:nvSpPr>
        <p:spPr>
          <a:xfrm>
            <a:off x="7343775" y="939799"/>
            <a:ext cx="2325688" cy="58165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ED9B90-8BF7-4E1E-AB22-5377DDCF1625}"/>
              </a:ext>
            </a:extLst>
          </p:cNvPr>
          <p:cNvSpPr/>
          <p:nvPr/>
        </p:nvSpPr>
        <p:spPr>
          <a:xfrm>
            <a:off x="9769477" y="939799"/>
            <a:ext cx="2286000" cy="58165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7055026-2673-41CD-A6AE-F453779D08DC}"/>
              </a:ext>
            </a:extLst>
          </p:cNvPr>
          <p:cNvSpPr txBox="1"/>
          <p:nvPr/>
        </p:nvSpPr>
        <p:spPr>
          <a:xfrm>
            <a:off x="589757" y="934799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Connaitre</a:t>
            </a:r>
            <a:endParaRPr lang="fr-BE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A4B894A-C8CF-4535-BA80-A26D67C80C2C}"/>
              </a:ext>
            </a:extLst>
          </p:cNvPr>
          <p:cNvSpPr txBox="1"/>
          <p:nvPr/>
        </p:nvSpPr>
        <p:spPr>
          <a:xfrm>
            <a:off x="4184650" y="946248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Rentrer</a:t>
            </a:r>
            <a:endParaRPr lang="fr-BE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DE47BBA-400C-45A0-AE58-F90ACDEE0D5B}"/>
              </a:ext>
            </a:extLst>
          </p:cNvPr>
          <p:cNvSpPr txBox="1"/>
          <p:nvPr/>
        </p:nvSpPr>
        <p:spPr>
          <a:xfrm>
            <a:off x="7971634" y="934756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Trouver</a:t>
            </a:r>
            <a:endParaRPr lang="fr-BE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F0F8ACD-DA27-4B82-A888-A1FE978A7A42}"/>
              </a:ext>
            </a:extLst>
          </p:cNvPr>
          <p:cNvSpPr txBox="1"/>
          <p:nvPr/>
        </p:nvSpPr>
        <p:spPr>
          <a:xfrm>
            <a:off x="10285413" y="948328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Exploiter</a:t>
            </a:r>
            <a:endParaRPr lang="fr-BE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DCACC84-E4F5-48BF-A892-77EC94DB67E1}"/>
              </a:ext>
            </a:extLst>
          </p:cNvPr>
          <p:cNvSpPr/>
          <p:nvPr/>
        </p:nvSpPr>
        <p:spPr>
          <a:xfrm>
            <a:off x="266700" y="2386013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Reconnaissance externe sources ouvertes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20035A4-BDD8-465B-8E13-0FCE28014928}"/>
              </a:ext>
            </a:extLst>
          </p:cNvPr>
          <p:cNvSpPr/>
          <p:nvPr/>
        </p:nvSpPr>
        <p:spPr>
          <a:xfrm>
            <a:off x="250033" y="5753099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Reconnaissance externe avancée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48D45326-104E-4E40-B325-CCE5F2379BF2}"/>
              </a:ext>
            </a:extLst>
          </p:cNvPr>
          <p:cNvSpPr/>
          <p:nvPr/>
        </p:nvSpPr>
        <p:spPr>
          <a:xfrm>
            <a:off x="2864645" y="1263865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Intrusion via canal accès préexistant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24954AD-5991-45E4-8688-F5CF44612EC1}"/>
              </a:ext>
            </a:extLst>
          </p:cNvPr>
          <p:cNvSpPr/>
          <p:nvPr/>
        </p:nvSpPr>
        <p:spPr>
          <a:xfrm>
            <a:off x="2864645" y="2327743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Intrusion via email phishing sur service RH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F38E1AC-17D1-4142-8DCA-63CBDE53B8A7}"/>
              </a:ext>
            </a:extLst>
          </p:cNvPr>
          <p:cNvSpPr/>
          <p:nvPr/>
        </p:nvSpPr>
        <p:spPr>
          <a:xfrm>
            <a:off x="2864645" y="3409697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Intrusion via le cite du CE (point d’eau)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4F217CA-C7D8-4929-A632-0EF12C93D807}"/>
              </a:ext>
            </a:extLst>
          </p:cNvPr>
          <p:cNvSpPr/>
          <p:nvPr/>
        </p:nvSpPr>
        <p:spPr>
          <a:xfrm>
            <a:off x="2842419" y="5753099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Corruption personnel entretien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DA5948F1-A116-48CE-8392-67A6D1328304}"/>
              </a:ext>
            </a:extLst>
          </p:cNvPr>
          <p:cNvSpPr/>
          <p:nvPr/>
        </p:nvSpPr>
        <p:spPr>
          <a:xfrm>
            <a:off x="5080000" y="5753099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Clé USB piégée connectée sur post R&amp;D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2FD1F107-84C0-4068-94F1-F1306F28A728}"/>
              </a:ext>
            </a:extLst>
          </p:cNvPr>
          <p:cNvSpPr/>
          <p:nvPr/>
        </p:nvSpPr>
        <p:spPr>
          <a:xfrm>
            <a:off x="7490619" y="1885669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Reconnaissance interne réseaux bureautique et IT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6DCADBF-161C-419D-90A8-8EA3CFE39C11}"/>
              </a:ext>
            </a:extLst>
          </p:cNvPr>
          <p:cNvSpPr/>
          <p:nvPr/>
        </p:nvSpPr>
        <p:spPr>
          <a:xfrm>
            <a:off x="7555706" y="3566315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Latéralisation vers réseaux LAN et R&amp;D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58C005C2-B834-43BB-8421-1FC3C4846BDF}"/>
              </a:ext>
            </a:extLst>
          </p:cNvPr>
          <p:cNvSpPr/>
          <p:nvPr/>
        </p:nvSpPr>
        <p:spPr>
          <a:xfrm>
            <a:off x="9882187" y="1987152"/>
            <a:ext cx="2032000" cy="101282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Exploitation malware de collecte et d’exfiltration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E76E8C7-629A-4756-892A-DC331A12778F}"/>
              </a:ext>
            </a:extLst>
          </p:cNvPr>
          <p:cNvSpPr/>
          <p:nvPr/>
        </p:nvSpPr>
        <p:spPr>
          <a:xfrm>
            <a:off x="9896477" y="3622474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Création et maintient d’un canal d’exfiltration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2394BB8-2285-43BE-A26D-91462B5CDC88}"/>
              </a:ext>
            </a:extLst>
          </p:cNvPr>
          <p:cNvSpPr/>
          <p:nvPr/>
        </p:nvSpPr>
        <p:spPr>
          <a:xfrm>
            <a:off x="9882187" y="5378449"/>
            <a:ext cx="2032000" cy="7493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Vol et exploitation de données R&amp;D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9B18679-82E6-4DE2-BD46-C1953DEA5A01}"/>
              </a:ext>
            </a:extLst>
          </p:cNvPr>
          <p:cNvSpPr txBox="1"/>
          <p:nvPr/>
        </p:nvSpPr>
        <p:spPr>
          <a:xfrm>
            <a:off x="919163" y="3187184"/>
            <a:ext cx="69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 1</a:t>
            </a:r>
            <a:endParaRPr lang="fr-BE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AC701B9-F32C-45E1-8D38-96B4664C01AA}"/>
              </a:ext>
            </a:extLst>
          </p:cNvPr>
          <p:cNvSpPr txBox="1"/>
          <p:nvPr/>
        </p:nvSpPr>
        <p:spPr>
          <a:xfrm>
            <a:off x="919162" y="6413004"/>
            <a:ext cx="69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 2</a:t>
            </a:r>
            <a:endParaRPr lang="fr-BE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FEAA8B2-4C26-4A21-BF27-227186ABC7D3}"/>
              </a:ext>
            </a:extLst>
          </p:cNvPr>
          <p:cNvSpPr txBox="1"/>
          <p:nvPr/>
        </p:nvSpPr>
        <p:spPr>
          <a:xfrm>
            <a:off x="3067053" y="1999649"/>
            <a:ext cx="191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 1, cumulée 1 </a:t>
            </a:r>
            <a:endParaRPr lang="fr-BE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980CFF2-C132-4CA8-A7DE-48A0DD6335F9}"/>
              </a:ext>
            </a:extLst>
          </p:cNvPr>
          <p:cNvSpPr txBox="1"/>
          <p:nvPr/>
        </p:nvSpPr>
        <p:spPr>
          <a:xfrm>
            <a:off x="3067053" y="3067552"/>
            <a:ext cx="1843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 1, cumulée 1</a:t>
            </a:r>
            <a:endParaRPr lang="fr-BE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B9E32DD-7F45-4DC4-9548-05F58D2A0C70}"/>
              </a:ext>
            </a:extLst>
          </p:cNvPr>
          <p:cNvSpPr txBox="1"/>
          <p:nvPr/>
        </p:nvSpPr>
        <p:spPr>
          <a:xfrm>
            <a:off x="3053556" y="4098867"/>
            <a:ext cx="185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 1, cumulée  1</a:t>
            </a:r>
            <a:endParaRPr lang="fr-BE" dirty="0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E2B47C48-EF4F-4212-81AD-3493330D5274}"/>
              </a:ext>
            </a:extLst>
          </p:cNvPr>
          <p:cNvSpPr/>
          <p:nvPr/>
        </p:nvSpPr>
        <p:spPr>
          <a:xfrm>
            <a:off x="2864645" y="4489266"/>
            <a:ext cx="2032000" cy="7493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Corruption personnel R&amp;D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451B7EB-C9CB-445E-BA4B-FD330104E602}"/>
              </a:ext>
            </a:extLst>
          </p:cNvPr>
          <p:cNvSpPr txBox="1"/>
          <p:nvPr/>
        </p:nvSpPr>
        <p:spPr>
          <a:xfrm>
            <a:off x="3067053" y="5173702"/>
            <a:ext cx="186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 2, cumulée 2</a:t>
            </a:r>
            <a:endParaRPr lang="fr-BE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632A41E-2B09-4456-9236-667EC30FB80C}"/>
              </a:ext>
            </a:extLst>
          </p:cNvPr>
          <p:cNvSpPr txBox="1"/>
          <p:nvPr/>
        </p:nvSpPr>
        <p:spPr>
          <a:xfrm>
            <a:off x="3067053" y="6479065"/>
            <a:ext cx="180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 2, cumulée 2 </a:t>
            </a:r>
            <a:endParaRPr lang="fr-BE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9699606-C5BE-4717-A9ED-103C794F7F9E}"/>
              </a:ext>
            </a:extLst>
          </p:cNvPr>
          <p:cNvSpPr txBox="1"/>
          <p:nvPr/>
        </p:nvSpPr>
        <p:spPr>
          <a:xfrm>
            <a:off x="5272880" y="6444732"/>
            <a:ext cx="183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 1, cumulée 2 </a:t>
            </a:r>
            <a:endParaRPr lang="fr-BE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A0FD598-0555-4713-B671-440118C3B56A}"/>
              </a:ext>
            </a:extLst>
          </p:cNvPr>
          <p:cNvSpPr txBox="1"/>
          <p:nvPr/>
        </p:nvSpPr>
        <p:spPr>
          <a:xfrm>
            <a:off x="7701757" y="2643900"/>
            <a:ext cx="192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 2, cumulée 2</a:t>
            </a:r>
            <a:endParaRPr lang="fr-BE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FFFD8F8-1ED8-415C-8F56-25BB1C09F2A9}"/>
              </a:ext>
            </a:extLst>
          </p:cNvPr>
          <p:cNvSpPr txBox="1"/>
          <p:nvPr/>
        </p:nvSpPr>
        <p:spPr>
          <a:xfrm>
            <a:off x="7717634" y="4338437"/>
            <a:ext cx="181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 3, cumulée 3 </a:t>
            </a:r>
            <a:endParaRPr lang="fr-BE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0991AC6-3C49-469F-9220-47C1BA2963CB}"/>
              </a:ext>
            </a:extLst>
          </p:cNvPr>
          <p:cNvSpPr txBox="1"/>
          <p:nvPr/>
        </p:nvSpPr>
        <p:spPr>
          <a:xfrm>
            <a:off x="10075864" y="2993827"/>
            <a:ext cx="184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 1, cumulée 3 </a:t>
            </a:r>
            <a:endParaRPr lang="fr-BE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611FD4A-907B-4C4D-A88F-CF5C957FE3A4}"/>
              </a:ext>
            </a:extLst>
          </p:cNvPr>
          <p:cNvSpPr txBox="1"/>
          <p:nvPr/>
        </p:nvSpPr>
        <p:spPr>
          <a:xfrm>
            <a:off x="10075864" y="4382987"/>
            <a:ext cx="184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 3, cumulée 3 </a:t>
            </a:r>
            <a:endParaRPr lang="fr-BE" dirty="0"/>
          </a:p>
        </p:txBody>
      </p:sp>
      <p:cxnSp>
        <p:nvCxnSpPr>
          <p:cNvPr id="41" name="Connecteur : en angle 40">
            <a:extLst>
              <a:ext uri="{FF2B5EF4-FFF2-40B4-BE49-F238E27FC236}">
                <a16:creationId xmlns:a16="http://schemas.microsoft.com/office/drawing/2014/main" id="{D943A2F6-A24E-4D02-A943-E9FF667E12BD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 flipV="1">
            <a:off x="2298700" y="1638515"/>
            <a:ext cx="565945" cy="112214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052316EB-060E-4F0D-B2D3-E43F6406AADB}"/>
              </a:ext>
            </a:extLst>
          </p:cNvPr>
          <p:cNvCxnSpPr>
            <a:endCxn id="15" idx="1"/>
          </p:cNvCxnSpPr>
          <p:nvPr/>
        </p:nvCxnSpPr>
        <p:spPr>
          <a:xfrm flipV="1">
            <a:off x="2340770" y="2702393"/>
            <a:ext cx="523875" cy="7898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903FD3DA-CC39-4986-A842-805159E08403}"/>
              </a:ext>
            </a:extLst>
          </p:cNvPr>
          <p:cNvCxnSpPr>
            <a:endCxn id="16" idx="1"/>
          </p:cNvCxnSpPr>
          <p:nvPr/>
        </p:nvCxnSpPr>
        <p:spPr>
          <a:xfrm rot="16200000" flipH="1">
            <a:off x="2080364" y="3000065"/>
            <a:ext cx="1002617" cy="56594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ngle 46">
            <a:extLst>
              <a:ext uri="{FF2B5EF4-FFF2-40B4-BE49-F238E27FC236}">
                <a16:creationId xmlns:a16="http://schemas.microsoft.com/office/drawing/2014/main" id="{3FB573D5-98C9-476C-93FF-F6589605C895}"/>
              </a:ext>
            </a:extLst>
          </p:cNvPr>
          <p:cNvCxnSpPr>
            <a:cxnSpLocks/>
            <a:stCxn id="24" idx="0"/>
            <a:endCxn id="30" idx="1"/>
          </p:cNvCxnSpPr>
          <p:nvPr/>
        </p:nvCxnSpPr>
        <p:spPr>
          <a:xfrm rot="16200000" flipH="1">
            <a:off x="1226972" y="3226243"/>
            <a:ext cx="1676732" cy="1598614"/>
          </a:xfrm>
          <a:prstGeom prst="bentConnector4">
            <a:avLst>
              <a:gd name="adj1" fmla="val 99980"/>
              <a:gd name="adj2" fmla="val 60849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onnecteur : en angle 49">
            <a:extLst>
              <a:ext uri="{FF2B5EF4-FFF2-40B4-BE49-F238E27FC236}">
                <a16:creationId xmlns:a16="http://schemas.microsoft.com/office/drawing/2014/main" id="{9EE86CCB-3BB5-4659-9E7E-080C8A062107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>
            <a:off x="2282033" y="6127749"/>
            <a:ext cx="56038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D65CDC49-E783-4097-B387-82E7947FE8C8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874419" y="6127749"/>
            <a:ext cx="205581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 : en angle 53">
            <a:extLst>
              <a:ext uri="{FF2B5EF4-FFF2-40B4-BE49-F238E27FC236}">
                <a16:creationId xmlns:a16="http://schemas.microsoft.com/office/drawing/2014/main" id="{7141C6C6-A74A-4821-8F72-966F0943E6C0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>
            <a:off x="4896645" y="4863916"/>
            <a:ext cx="4985542" cy="8891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BE451303-3F85-4140-8759-50BC29103A95}"/>
              </a:ext>
            </a:extLst>
          </p:cNvPr>
          <p:cNvCxnSpPr/>
          <p:nvPr/>
        </p:nvCxnSpPr>
        <p:spPr>
          <a:xfrm flipV="1">
            <a:off x="7112000" y="5864133"/>
            <a:ext cx="2770187" cy="2440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id="{F8E15507-1583-408E-B449-361792BA4AA9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4896645" y="1638515"/>
            <a:ext cx="2593974" cy="62180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EC99FC9D-EBBE-4AA8-A671-450168F83277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4896645" y="2260319"/>
            <a:ext cx="2593974" cy="44207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 : en angle 61">
            <a:extLst>
              <a:ext uri="{FF2B5EF4-FFF2-40B4-BE49-F238E27FC236}">
                <a16:creationId xmlns:a16="http://schemas.microsoft.com/office/drawing/2014/main" id="{9A5C9E19-F419-4342-A2D9-B6DF28A15E80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 flipV="1">
            <a:off x="4896645" y="2260319"/>
            <a:ext cx="2593974" cy="152402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 : en angle 63">
            <a:extLst>
              <a:ext uri="{FF2B5EF4-FFF2-40B4-BE49-F238E27FC236}">
                <a16:creationId xmlns:a16="http://schemas.microsoft.com/office/drawing/2014/main" id="{B1157EB3-2A4E-43C3-B498-A3E82EC933BA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 rot="16200000" flipH="1">
            <a:off x="8073489" y="3068098"/>
            <a:ext cx="931346" cy="6508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 : en angle 65">
            <a:extLst>
              <a:ext uri="{FF2B5EF4-FFF2-40B4-BE49-F238E27FC236}">
                <a16:creationId xmlns:a16="http://schemas.microsoft.com/office/drawing/2014/main" id="{909830EF-6433-42CA-AD8A-693957ABB246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9587706" y="2493564"/>
            <a:ext cx="294481" cy="144740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 : en angle 67">
            <a:extLst>
              <a:ext uri="{FF2B5EF4-FFF2-40B4-BE49-F238E27FC236}">
                <a16:creationId xmlns:a16="http://schemas.microsoft.com/office/drawing/2014/main" id="{3CC8CE1B-8B38-4E9A-9B7E-DDC01659378C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16200000" flipH="1">
            <a:off x="10594083" y="3304080"/>
            <a:ext cx="622498" cy="1429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 : en angle 69">
            <a:extLst>
              <a:ext uri="{FF2B5EF4-FFF2-40B4-BE49-F238E27FC236}">
                <a16:creationId xmlns:a16="http://schemas.microsoft.com/office/drawing/2014/main" id="{17D2AF26-58FA-4BC5-B903-CC1E81793833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rot="5400000">
            <a:off x="10401995" y="4867966"/>
            <a:ext cx="1006675" cy="1429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704DDF7D-79BF-471D-904D-9A6D276C20B0}"/>
              </a:ext>
            </a:extLst>
          </p:cNvPr>
          <p:cNvSpPr txBox="1"/>
          <p:nvPr/>
        </p:nvSpPr>
        <p:spPr>
          <a:xfrm>
            <a:off x="10596501" y="5020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</a:t>
            </a:r>
            <a:endParaRPr lang="fr-BE" dirty="0">
              <a:solidFill>
                <a:srgbClr val="FF0000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A5CEF8A1-E99A-42F9-8207-D05D3C271F64}"/>
              </a:ext>
            </a:extLst>
          </p:cNvPr>
          <p:cNvSpPr txBox="1"/>
          <p:nvPr/>
        </p:nvSpPr>
        <p:spPr>
          <a:xfrm>
            <a:off x="9466204" y="54010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2</a:t>
            </a:r>
            <a:endParaRPr lang="fr-BE" dirty="0">
              <a:solidFill>
                <a:srgbClr val="00B050"/>
              </a:solidFill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43799CF3-ACCD-4C52-B7EC-69B787F1E842}"/>
              </a:ext>
            </a:extLst>
          </p:cNvPr>
          <p:cNvSpPr txBox="1"/>
          <p:nvPr/>
        </p:nvSpPr>
        <p:spPr>
          <a:xfrm>
            <a:off x="9489161" y="58841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2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555ED19-DA2E-48E2-8001-83C408FABEDB}"/>
              </a:ext>
            </a:extLst>
          </p:cNvPr>
          <p:cNvSpPr txBox="1"/>
          <p:nvPr/>
        </p:nvSpPr>
        <p:spPr>
          <a:xfrm>
            <a:off x="10339357" y="6213280"/>
            <a:ext cx="14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Diff globale 2</a:t>
            </a:r>
            <a:endParaRPr lang="fr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53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0"/>
                            </p:stCondLst>
                            <p:childTnLst>
                              <p:par>
                                <p:cTn id="2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/>
      <p:bldP spid="26" grpId="0"/>
      <p:bldP spid="27" grpId="0"/>
      <p:bldP spid="28" grpId="0"/>
      <p:bldP spid="30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71" grpId="0"/>
      <p:bldP spid="72" grpId="0"/>
      <p:bldP spid="73" grpId="0"/>
      <p:bldP spid="5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2649AF-47A7-449F-A487-7344D05C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Evaluation du scénario opérationnel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1D1949-17FE-40FB-B282-E99298B9C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4875"/>
          </a:xfrm>
        </p:spPr>
        <p:txBody>
          <a:bodyPr/>
          <a:lstStyle/>
          <a:p>
            <a:r>
              <a:rPr lang="fr-FR" dirty="0"/>
              <a:t>Déduire la vraisemblance globale</a:t>
            </a:r>
          </a:p>
          <a:p>
            <a:pPr lvl="1"/>
            <a:r>
              <a:rPr lang="fr-FR" dirty="0"/>
              <a:t>Evaluer le niveau de chaque mode opératoire avec la grille</a:t>
            </a:r>
          </a:p>
          <a:p>
            <a:pPr lvl="1"/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216C1D-A151-488F-A94B-DE124A058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5" y="2627312"/>
            <a:ext cx="7600950" cy="2543175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ECBF8A4-ABAF-4EF1-BFB7-586815267B4C}"/>
              </a:ext>
            </a:extLst>
          </p:cNvPr>
          <p:cNvSpPr txBox="1">
            <a:spLocks/>
          </p:cNvSpPr>
          <p:nvPr/>
        </p:nvSpPr>
        <p:spPr>
          <a:xfrm>
            <a:off x="838200" y="5067299"/>
            <a:ext cx="10515600" cy="16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/>
              <a:t>Le niveau pour le scénario op. est celui du mode opératoire le plus vraisemblable</a:t>
            </a:r>
          </a:p>
          <a:p>
            <a:pPr lvl="1"/>
            <a:r>
              <a:rPr lang="fr-FR" dirty="0"/>
              <a:t>Il peut être pondéré selon la nature de la SR.</a:t>
            </a:r>
          </a:p>
          <a:p>
            <a:pPr lvl="1"/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674539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6F844-8D6A-41C3-9DF3-4A6533A6A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895"/>
            <a:ext cx="10515600" cy="876605"/>
          </a:xfrm>
        </p:spPr>
        <p:txBody>
          <a:bodyPr/>
          <a:lstStyle/>
          <a:p>
            <a:r>
              <a:rPr lang="fr-FR" dirty="0"/>
              <a:t>Evaluation du scénario opérationnel</a:t>
            </a:r>
            <a:endParaRPr lang="fr-BE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418B5E69-3F3E-426E-AD48-1E421170AE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3183907"/>
              </p:ext>
            </p:extLst>
          </p:nvPr>
        </p:nvGraphicFramePr>
        <p:xfrm>
          <a:off x="838200" y="4899330"/>
          <a:ext cx="10515600" cy="1857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1420096638"/>
                    </a:ext>
                  </a:extLst>
                </a:gridCol>
                <a:gridCol w="2882900">
                  <a:extLst>
                    <a:ext uri="{9D8B030D-6E8A-4147-A177-3AD203B41FA5}">
                      <a16:colId xmlns:a16="http://schemas.microsoft.com/office/drawing/2014/main" val="2959625499"/>
                    </a:ext>
                  </a:extLst>
                </a:gridCol>
                <a:gridCol w="3289300">
                  <a:extLst>
                    <a:ext uri="{9D8B030D-6E8A-4147-A177-3AD203B41FA5}">
                      <a16:colId xmlns:a16="http://schemas.microsoft.com/office/drawing/2014/main" val="29191480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99669049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Probabilité de succès 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Difficulté technique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Vraisemblance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9082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F0000"/>
                          </a:solidFill>
                        </a:rPr>
                        <a:t>Chemin</a:t>
                      </a:r>
                      <a:endParaRPr lang="fr-B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 – Très élevé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 – Elevé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V2 - Vraisemblable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07429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92D050"/>
                          </a:solidFill>
                        </a:rPr>
                        <a:t>Chemin</a:t>
                      </a:r>
                      <a:endParaRPr lang="fr-BE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 – Faible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 – Modéré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V2 - Vraisemblable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7545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B0F0"/>
                          </a:solidFill>
                        </a:rPr>
                        <a:t>Chemin</a:t>
                      </a:r>
                      <a:endParaRPr lang="fr-BE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 – Significative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 – Modérée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V2 - Vraisemblable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273082"/>
                  </a:ext>
                </a:extLst>
              </a:tr>
              <a:tr h="371475">
                <a:tc gridSpan="3">
                  <a:txBody>
                    <a:bodyPr/>
                    <a:lstStyle/>
                    <a:p>
                      <a:pPr algn="r"/>
                      <a:r>
                        <a:rPr lang="fr-FR" b="1" dirty="0"/>
                        <a:t>Scénario global</a:t>
                      </a:r>
                      <a:endParaRPr lang="fr-BE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V2 - Vraisemblable</a:t>
                      </a:r>
                      <a:endParaRPr lang="fr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737972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3DFD3B4A-554D-4E93-B9B0-BEC2C42E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88" y="2488971"/>
            <a:ext cx="6602412" cy="2356155"/>
          </a:xfrm>
          <a:prstGeom prst="rect">
            <a:avLst/>
          </a:prstGeom>
        </p:spPr>
      </p:pic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2381F4F9-A626-4839-9FE7-4E2AE8660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233715"/>
              </p:ext>
            </p:extLst>
          </p:nvPr>
        </p:nvGraphicFramePr>
        <p:xfrm>
          <a:off x="660400" y="948867"/>
          <a:ext cx="4597400" cy="1485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2569064149"/>
                    </a:ext>
                  </a:extLst>
                </a:gridCol>
                <a:gridCol w="2882900">
                  <a:extLst>
                    <a:ext uri="{9D8B030D-6E8A-4147-A177-3AD203B41FA5}">
                      <a16:colId xmlns:a16="http://schemas.microsoft.com/office/drawing/2014/main" val="1293704727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Probabilité de succès 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44444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F0000"/>
                          </a:solidFill>
                        </a:rPr>
                        <a:t>Chemin</a:t>
                      </a:r>
                      <a:endParaRPr lang="fr-B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 – Très élevé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09841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92D050"/>
                          </a:solidFill>
                        </a:rPr>
                        <a:t>Chemin</a:t>
                      </a:r>
                      <a:endParaRPr lang="fr-BE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 – Faible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78685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B0F0"/>
                          </a:solidFill>
                        </a:rPr>
                        <a:t>Chemin</a:t>
                      </a:r>
                      <a:endParaRPr lang="fr-BE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 – Significative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615150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311AD1A9-AA45-40D2-961E-02DA78456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822013"/>
              </p:ext>
            </p:extLst>
          </p:nvPr>
        </p:nvGraphicFramePr>
        <p:xfrm>
          <a:off x="6350000" y="948867"/>
          <a:ext cx="5003800" cy="1485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4230598756"/>
                    </a:ext>
                  </a:extLst>
                </a:gridCol>
                <a:gridCol w="3289300">
                  <a:extLst>
                    <a:ext uri="{9D8B030D-6E8A-4147-A177-3AD203B41FA5}">
                      <a16:colId xmlns:a16="http://schemas.microsoft.com/office/drawing/2014/main" val="417175875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Difficulté technique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64452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F0000"/>
                          </a:solidFill>
                        </a:rPr>
                        <a:t>Chemin</a:t>
                      </a:r>
                      <a:endParaRPr lang="fr-B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 – Elevé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46071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92D050"/>
                          </a:solidFill>
                        </a:rPr>
                        <a:t>Chemin</a:t>
                      </a:r>
                      <a:endParaRPr lang="fr-BE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 – Modéré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83674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B0F0"/>
                          </a:solidFill>
                        </a:rPr>
                        <a:t>Chemin</a:t>
                      </a:r>
                      <a:endParaRPr lang="fr-BE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 – Modérée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042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70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27D721-184C-4582-8F3B-F38047082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740" y="156303"/>
            <a:ext cx="9144000" cy="11700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69EBA50-1B8C-473B-9780-2219B6544892}"/>
              </a:ext>
            </a:extLst>
          </p:cNvPr>
          <p:cNvSpPr/>
          <p:nvPr/>
        </p:nvSpPr>
        <p:spPr>
          <a:xfrm>
            <a:off x="1936812" y="2718447"/>
            <a:ext cx="2959100" cy="2551054"/>
          </a:xfrm>
          <a:prstGeom prst="rect">
            <a:avLst/>
          </a:prstGeom>
          <a:solidFill>
            <a:srgbClr val="9CDAE0"/>
          </a:solidFill>
          <a:ln>
            <a:solidFill>
              <a:srgbClr val="9CDA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Ecosystème</a:t>
            </a:r>
            <a:endParaRPr lang="fr-BE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5107970-415D-48E8-9CA5-DBA1B73F9F5E}"/>
              </a:ext>
            </a:extLst>
          </p:cNvPr>
          <p:cNvSpPr/>
          <p:nvPr/>
        </p:nvSpPr>
        <p:spPr>
          <a:xfrm>
            <a:off x="6413390" y="3231252"/>
            <a:ext cx="3075981" cy="25510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OBJET DE L’ETUDE</a:t>
            </a:r>
            <a:endParaRPr lang="fr-BE" sz="2400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59868E-E2A0-4098-9A28-22C1BDB55184}"/>
              </a:ext>
            </a:extLst>
          </p:cNvPr>
          <p:cNvSpPr/>
          <p:nvPr/>
        </p:nvSpPr>
        <p:spPr>
          <a:xfrm>
            <a:off x="6753420" y="3941071"/>
            <a:ext cx="2583824" cy="556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Valeur Métier</a:t>
            </a:r>
            <a:endParaRPr lang="fr-BE" sz="2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B9938B-09CE-4DBF-B9EA-A6F9D7E89A0B}"/>
              </a:ext>
            </a:extLst>
          </p:cNvPr>
          <p:cNvSpPr/>
          <p:nvPr/>
        </p:nvSpPr>
        <p:spPr>
          <a:xfrm>
            <a:off x="6756288" y="4853767"/>
            <a:ext cx="1190956" cy="4504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Bien support 1</a:t>
            </a:r>
            <a:endParaRPr lang="fr-BE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595B69A-559F-49DC-A150-B71A8536B4B2}"/>
              </a:ext>
            </a:extLst>
          </p:cNvPr>
          <p:cNvSpPr/>
          <p:nvPr/>
        </p:nvSpPr>
        <p:spPr>
          <a:xfrm>
            <a:off x="8146288" y="4853767"/>
            <a:ext cx="1190956" cy="4504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Bien support 2</a:t>
            </a:r>
            <a:endParaRPr lang="fr-BE" sz="1200" dirty="0"/>
          </a:p>
        </p:txBody>
      </p:sp>
      <p:cxnSp>
        <p:nvCxnSpPr>
          <p:cNvPr id="55" name="Connecteur : en angle 54">
            <a:extLst>
              <a:ext uri="{FF2B5EF4-FFF2-40B4-BE49-F238E27FC236}">
                <a16:creationId xmlns:a16="http://schemas.microsoft.com/office/drawing/2014/main" id="{967BE9C6-286D-4030-AA2F-987FB6170395}"/>
              </a:ext>
            </a:extLst>
          </p:cNvPr>
          <p:cNvCxnSpPr>
            <a:cxnSpLocks/>
            <a:stCxn id="53" idx="0"/>
          </p:cNvCxnSpPr>
          <p:nvPr/>
        </p:nvCxnSpPr>
        <p:spPr>
          <a:xfrm rot="5400000" flipH="1" flipV="1">
            <a:off x="7182478" y="4684479"/>
            <a:ext cx="338577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B4ACFFBF-B062-4B7A-9EE6-912D7E86F37C}"/>
              </a:ext>
            </a:extLst>
          </p:cNvPr>
          <p:cNvCxnSpPr>
            <a:cxnSpLocks/>
            <a:stCxn id="54" idx="0"/>
          </p:cNvCxnSpPr>
          <p:nvPr/>
        </p:nvCxnSpPr>
        <p:spPr>
          <a:xfrm rot="5400000" flipH="1" flipV="1">
            <a:off x="8572478" y="4684479"/>
            <a:ext cx="338577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Losange 56">
            <a:extLst>
              <a:ext uri="{FF2B5EF4-FFF2-40B4-BE49-F238E27FC236}">
                <a16:creationId xmlns:a16="http://schemas.microsoft.com/office/drawing/2014/main" id="{44311F0D-C64B-41AB-B5A0-611F8A92E5FE}"/>
              </a:ext>
            </a:extLst>
          </p:cNvPr>
          <p:cNvSpPr/>
          <p:nvPr/>
        </p:nvSpPr>
        <p:spPr>
          <a:xfrm>
            <a:off x="8577091" y="3421464"/>
            <a:ext cx="760153" cy="68953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ER</a:t>
            </a:r>
            <a:endParaRPr lang="fr-BE" sz="1100" dirty="0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29FEC64F-73A2-48E0-8FED-A44D5783D53A}"/>
              </a:ext>
            </a:extLst>
          </p:cNvPr>
          <p:cNvSpPr/>
          <p:nvPr/>
        </p:nvSpPr>
        <p:spPr>
          <a:xfrm>
            <a:off x="8577091" y="1068820"/>
            <a:ext cx="1703964" cy="106781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Objectif visé</a:t>
            </a:r>
            <a:endParaRPr lang="fr-BE" dirty="0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673C2585-D8AA-45FA-A569-C2925423A944}"/>
              </a:ext>
            </a:extLst>
          </p:cNvPr>
          <p:cNvSpPr/>
          <p:nvPr/>
        </p:nvSpPr>
        <p:spPr>
          <a:xfrm>
            <a:off x="2443387" y="1068820"/>
            <a:ext cx="1703964" cy="106781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de risque</a:t>
            </a:r>
            <a:endParaRPr lang="fr-BE" dirty="0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423F1C1B-26E7-427A-A5DD-40D08BE52B86}"/>
              </a:ext>
            </a:extLst>
          </p:cNvPr>
          <p:cNvCxnSpPr>
            <a:stCxn id="58" idx="4"/>
            <a:endCxn id="57" idx="0"/>
          </p:cNvCxnSpPr>
          <p:nvPr/>
        </p:nvCxnSpPr>
        <p:spPr>
          <a:xfrm flipH="1">
            <a:off x="8957168" y="2136636"/>
            <a:ext cx="471905" cy="128482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57F78746-D418-4A2A-8A16-FDFB69006CA4}"/>
              </a:ext>
            </a:extLst>
          </p:cNvPr>
          <p:cNvCxnSpPr>
            <a:stCxn id="59" idx="6"/>
            <a:endCxn id="58" idx="2"/>
          </p:cNvCxnSpPr>
          <p:nvPr/>
        </p:nvCxnSpPr>
        <p:spPr>
          <a:xfrm>
            <a:off x="4147351" y="1602728"/>
            <a:ext cx="442974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Ellipse 61">
            <a:extLst>
              <a:ext uri="{FF2B5EF4-FFF2-40B4-BE49-F238E27FC236}">
                <a16:creationId xmlns:a16="http://schemas.microsoft.com/office/drawing/2014/main" id="{E3CAF431-858B-4D64-A75F-0CDCD8CFCB3C}"/>
              </a:ext>
            </a:extLst>
          </p:cNvPr>
          <p:cNvSpPr/>
          <p:nvPr/>
        </p:nvSpPr>
        <p:spPr>
          <a:xfrm>
            <a:off x="2127312" y="3231252"/>
            <a:ext cx="812800" cy="709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PP1</a:t>
            </a:r>
            <a:endParaRPr lang="fr-BE" dirty="0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2B7C642D-B549-4BB6-B170-3B867CCC8E7D}"/>
              </a:ext>
            </a:extLst>
          </p:cNvPr>
          <p:cNvSpPr/>
          <p:nvPr/>
        </p:nvSpPr>
        <p:spPr>
          <a:xfrm>
            <a:off x="3740951" y="3066554"/>
            <a:ext cx="812800" cy="709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PP2</a:t>
            </a:r>
            <a:endParaRPr lang="fr-BE" dirty="0"/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C54369CA-A9A3-4A9D-91CA-C68525260F8B}"/>
              </a:ext>
            </a:extLst>
          </p:cNvPr>
          <p:cNvCxnSpPr>
            <a:cxnSpLocks/>
            <a:stCxn id="63" idx="5"/>
            <a:endCxn id="53" idx="1"/>
          </p:cNvCxnSpPr>
          <p:nvPr/>
        </p:nvCxnSpPr>
        <p:spPr>
          <a:xfrm>
            <a:off x="4434719" y="3672422"/>
            <a:ext cx="2321569" cy="1406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 : en angle 64">
            <a:extLst>
              <a:ext uri="{FF2B5EF4-FFF2-40B4-BE49-F238E27FC236}">
                <a16:creationId xmlns:a16="http://schemas.microsoft.com/office/drawing/2014/main" id="{9EC8ECFE-7D10-415A-9F49-F5AAC0979A6B}"/>
              </a:ext>
            </a:extLst>
          </p:cNvPr>
          <p:cNvCxnSpPr>
            <a:stCxn id="62" idx="4"/>
            <a:endCxn id="54" idx="2"/>
          </p:cNvCxnSpPr>
          <p:nvPr/>
        </p:nvCxnSpPr>
        <p:spPr>
          <a:xfrm rot="16200000" flipH="1">
            <a:off x="4956172" y="1518611"/>
            <a:ext cx="1363134" cy="6208054"/>
          </a:xfrm>
          <a:prstGeom prst="bentConnector3">
            <a:avLst>
              <a:gd name="adj1" fmla="val 1475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5E18E86F-3FD7-4E5D-9EAD-57F315E84192}"/>
              </a:ext>
            </a:extLst>
          </p:cNvPr>
          <p:cNvCxnSpPr>
            <a:stCxn id="59" idx="4"/>
            <a:endCxn id="62" idx="0"/>
          </p:cNvCxnSpPr>
          <p:nvPr/>
        </p:nvCxnSpPr>
        <p:spPr>
          <a:xfrm flipH="1">
            <a:off x="2533712" y="2136636"/>
            <a:ext cx="761657" cy="109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Connecteur : en angle 66">
            <a:extLst>
              <a:ext uri="{FF2B5EF4-FFF2-40B4-BE49-F238E27FC236}">
                <a16:creationId xmlns:a16="http://schemas.microsoft.com/office/drawing/2014/main" id="{7722430E-C45A-4E32-8002-942E2CF3A244}"/>
              </a:ext>
            </a:extLst>
          </p:cNvPr>
          <p:cNvCxnSpPr>
            <a:cxnSpLocks/>
            <a:stCxn id="59" idx="4"/>
          </p:cNvCxnSpPr>
          <p:nvPr/>
        </p:nvCxnSpPr>
        <p:spPr>
          <a:xfrm rot="16200000" flipH="1">
            <a:off x="3597758" y="1834246"/>
            <a:ext cx="2915290" cy="35200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E40A1FD6-C40D-43E8-9A29-2F03BB5B3707}"/>
              </a:ext>
            </a:extLst>
          </p:cNvPr>
          <p:cNvCxnSpPr>
            <a:stCxn id="59" idx="5"/>
            <a:endCxn id="52" idx="1"/>
          </p:cNvCxnSpPr>
          <p:nvPr/>
        </p:nvCxnSpPr>
        <p:spPr>
          <a:xfrm>
            <a:off x="3897811" y="1980258"/>
            <a:ext cx="2855609" cy="2239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E0855D98-1160-4963-B4A8-4453377B89A7}"/>
              </a:ext>
            </a:extLst>
          </p:cNvPr>
          <p:cNvCxnSpPr>
            <a:stCxn id="57" idx="3"/>
            <a:endCxn id="58" idx="4"/>
          </p:cNvCxnSpPr>
          <p:nvPr/>
        </p:nvCxnSpPr>
        <p:spPr>
          <a:xfrm flipV="1">
            <a:off x="9337244" y="2136636"/>
            <a:ext cx="91829" cy="1629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43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0" grpId="0" animBg="1"/>
      <p:bldP spid="62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38263A-0E01-414B-A983-570F5AB78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Organigramme : Alternative 3">
            <a:extLst>
              <a:ext uri="{FF2B5EF4-FFF2-40B4-BE49-F238E27FC236}">
                <a16:creationId xmlns:a16="http://schemas.microsoft.com/office/drawing/2014/main" id="{E57E70C8-0ADD-44BD-9DCE-3362877C56C8}"/>
              </a:ext>
            </a:extLst>
          </p:cNvPr>
          <p:cNvSpPr/>
          <p:nvPr/>
        </p:nvSpPr>
        <p:spPr>
          <a:xfrm>
            <a:off x="8477252" y="2928931"/>
            <a:ext cx="3424236" cy="3814767"/>
          </a:xfrm>
          <a:prstGeom prst="flowChartAlternateProcess">
            <a:avLst/>
          </a:prstGeom>
          <a:solidFill>
            <a:srgbClr val="EFED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5" name="Picture 4" descr="On Target: Amazon.fr: Appstore pour Android">
            <a:extLst>
              <a:ext uri="{FF2B5EF4-FFF2-40B4-BE49-F238E27FC236}">
                <a16:creationId xmlns:a16="http://schemas.microsoft.com/office/drawing/2014/main" id="{A5AD889F-77AD-4119-9779-6BEA61C5E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222" y="4110448"/>
            <a:ext cx="1465262" cy="14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2C1D5438-18E2-4502-A02C-C46BC949DC93}"/>
              </a:ext>
            </a:extLst>
          </p:cNvPr>
          <p:cNvSpPr/>
          <p:nvPr/>
        </p:nvSpPr>
        <p:spPr>
          <a:xfrm>
            <a:off x="838200" y="1550295"/>
            <a:ext cx="11063288" cy="557213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/>
                </a:solidFill>
              </a:rPr>
              <a:t>Source de risque : Concurrent                                                                                       Objectif visé : Voler des informations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7" name="Organigramme : Alternative 6">
            <a:extLst>
              <a:ext uri="{FF2B5EF4-FFF2-40B4-BE49-F238E27FC236}">
                <a16:creationId xmlns:a16="http://schemas.microsoft.com/office/drawing/2014/main" id="{61857021-FD9E-42CE-BB0A-9ADFE461727B}"/>
              </a:ext>
            </a:extLst>
          </p:cNvPr>
          <p:cNvSpPr/>
          <p:nvPr/>
        </p:nvSpPr>
        <p:spPr>
          <a:xfrm>
            <a:off x="838200" y="2928933"/>
            <a:ext cx="2876550" cy="3814768"/>
          </a:xfrm>
          <a:prstGeom prst="flowChartAlternateProcess">
            <a:avLst/>
          </a:prstGeom>
          <a:solidFill>
            <a:srgbClr val="CA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8" name="Organigramme : Alternative 7">
            <a:extLst>
              <a:ext uri="{FF2B5EF4-FFF2-40B4-BE49-F238E27FC236}">
                <a16:creationId xmlns:a16="http://schemas.microsoft.com/office/drawing/2014/main" id="{A18B44D3-0724-4329-A8E6-4D292CDE7A11}"/>
              </a:ext>
            </a:extLst>
          </p:cNvPr>
          <p:cNvSpPr/>
          <p:nvPr/>
        </p:nvSpPr>
        <p:spPr>
          <a:xfrm>
            <a:off x="4162426" y="2928931"/>
            <a:ext cx="3867150" cy="3814767"/>
          </a:xfrm>
          <a:prstGeom prst="flowChartAlternateProcess">
            <a:avLst/>
          </a:prstGeom>
          <a:solidFill>
            <a:srgbClr val="CAEE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D51E13A-337E-498F-848B-FFCBCB87236C}"/>
              </a:ext>
            </a:extLst>
          </p:cNvPr>
          <p:cNvSpPr txBox="1"/>
          <p:nvPr/>
        </p:nvSpPr>
        <p:spPr>
          <a:xfrm>
            <a:off x="1416844" y="3059668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de risque</a:t>
            </a:r>
            <a:endParaRPr lang="fr-BE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95055EE-2488-4C2E-90C4-DF0D773EC858}"/>
              </a:ext>
            </a:extLst>
          </p:cNvPr>
          <p:cNvSpPr txBox="1"/>
          <p:nvPr/>
        </p:nvSpPr>
        <p:spPr>
          <a:xfrm>
            <a:off x="5283994" y="3061919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Ecosystème</a:t>
            </a:r>
            <a:endParaRPr lang="fr-BE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594CB34-CB68-4EFA-B865-924510B37171}"/>
              </a:ext>
            </a:extLst>
          </p:cNvPr>
          <p:cNvSpPr txBox="1"/>
          <p:nvPr/>
        </p:nvSpPr>
        <p:spPr>
          <a:xfrm>
            <a:off x="9520882" y="3048303"/>
            <a:ext cx="14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Eurogenstib</a:t>
            </a:r>
            <a:endParaRPr lang="fr-BE" dirty="0"/>
          </a:p>
        </p:txBody>
      </p:sp>
      <p:pic>
        <p:nvPicPr>
          <p:cNvPr id="12" name="Picture 2" descr="StrangerThings France - Trois nouveaux personnages dans la saison 3">
            <a:extLst>
              <a:ext uri="{FF2B5EF4-FFF2-40B4-BE49-F238E27FC236}">
                <a16:creationId xmlns:a16="http://schemas.microsoft.com/office/drawing/2014/main" id="{599C4E44-6418-44A7-AA25-78FD0CE43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12" y="4388514"/>
            <a:ext cx="784189" cy="7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411B109-E5FE-47CD-AA52-3FA83412ADE5}"/>
              </a:ext>
            </a:extLst>
          </p:cNvPr>
          <p:cNvSpPr txBox="1"/>
          <p:nvPr/>
        </p:nvSpPr>
        <p:spPr>
          <a:xfrm>
            <a:off x="1649524" y="5206378"/>
            <a:ext cx="1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Concurrent</a:t>
            </a:r>
            <a:endParaRPr lang="fr-BE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7FF2F1C-2F5A-480B-BBD6-BB4004CCF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0488" y="4529055"/>
            <a:ext cx="488729" cy="55721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D7C033E-939D-4A24-9E63-C44458F78A6F}"/>
              </a:ext>
            </a:extLst>
          </p:cNvPr>
          <p:cNvSpPr txBox="1"/>
          <p:nvPr/>
        </p:nvSpPr>
        <p:spPr>
          <a:xfrm>
            <a:off x="5418926" y="4666934"/>
            <a:ext cx="1318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Laboratoire</a:t>
            </a:r>
            <a:endParaRPr lang="fr-BE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A47BC9B-13F9-42AB-84B0-49F246B0A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940" y="5359004"/>
            <a:ext cx="1016792" cy="83940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B8896F3-6CCC-4006-AB2F-3FD334BBBDED}"/>
              </a:ext>
            </a:extLst>
          </p:cNvPr>
          <p:cNvSpPr txBox="1"/>
          <p:nvPr/>
        </p:nvSpPr>
        <p:spPr>
          <a:xfrm>
            <a:off x="4839542" y="6198406"/>
            <a:ext cx="251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Prestataire informatique</a:t>
            </a:r>
            <a:endParaRPr lang="fr-BE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315D1A2-F3DE-43FE-868F-310B83E4C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962" y="3648143"/>
            <a:ext cx="488729" cy="557213"/>
          </a:xfrm>
          <a:prstGeom prst="rect">
            <a:avLst/>
          </a:prstGeom>
        </p:spPr>
      </p:pic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14488318-4B56-4965-9BB2-1B9751BA9BCE}"/>
              </a:ext>
            </a:extLst>
          </p:cNvPr>
          <p:cNvCxnSpPr>
            <a:stCxn id="16" idx="3"/>
            <a:endCxn id="5" idx="2"/>
          </p:cNvCxnSpPr>
          <p:nvPr/>
        </p:nvCxnSpPr>
        <p:spPr>
          <a:xfrm flipV="1">
            <a:off x="6499732" y="5575710"/>
            <a:ext cx="3755121" cy="20299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552A0306-F4BB-4621-A511-C97DF6A94991}"/>
              </a:ext>
            </a:extLst>
          </p:cNvPr>
          <p:cNvCxnSpPr>
            <a:cxnSpLocks/>
            <a:stCxn id="12" idx="0"/>
            <a:endCxn id="5" idx="0"/>
          </p:cNvCxnSpPr>
          <p:nvPr/>
        </p:nvCxnSpPr>
        <p:spPr>
          <a:xfrm rot="5400000" flipH="1" flipV="1">
            <a:off x="6093247" y="226908"/>
            <a:ext cx="278066" cy="8045146"/>
          </a:xfrm>
          <a:prstGeom prst="bentConnector3">
            <a:avLst>
              <a:gd name="adj1" fmla="val 31580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B35C99F9-333E-4931-8A6F-576A9D637941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601801" y="4197898"/>
            <a:ext cx="3022079" cy="561942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B31ACF1E-88DF-4254-A269-B0AA9703F323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3768589" y="4120427"/>
            <a:ext cx="251371" cy="316193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66BEC66B-CB5D-4EB2-B486-48C57186560C}"/>
              </a:ext>
            </a:extLst>
          </p:cNvPr>
          <p:cNvSpPr txBox="1"/>
          <p:nvPr/>
        </p:nvSpPr>
        <p:spPr>
          <a:xfrm>
            <a:off x="2070044" y="2229613"/>
            <a:ext cx="859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Scénario stratégique constitué de 3 chemins d’attaque</a:t>
            </a:r>
            <a:endParaRPr lang="fr-BE" sz="2800" dirty="0">
              <a:solidFill>
                <a:srgbClr val="FF0000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BBB9B565-3A09-4798-BC05-62FB321AD1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7538" y="3619204"/>
            <a:ext cx="666688" cy="98248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A08A5CFB-9D14-499D-8919-1C472CBD4455}"/>
              </a:ext>
            </a:extLst>
          </p:cNvPr>
          <p:cNvSpPr txBox="1"/>
          <p:nvPr/>
        </p:nvSpPr>
        <p:spPr>
          <a:xfrm>
            <a:off x="9678838" y="6198406"/>
            <a:ext cx="167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Gravité : 3</a:t>
            </a:r>
            <a:endParaRPr lang="fr-BE" dirty="0">
              <a:solidFill>
                <a:srgbClr val="FF000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2C570D-7771-4EC9-8AB2-25EF1950A142}"/>
              </a:ext>
            </a:extLst>
          </p:cNvPr>
          <p:cNvSpPr txBox="1"/>
          <p:nvPr/>
        </p:nvSpPr>
        <p:spPr>
          <a:xfrm>
            <a:off x="10516319" y="5701395"/>
            <a:ext cx="1844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/>
              <a:t>Voir Cadrage et socle de sécurité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33FD5B6-7EEF-4314-9EAF-F237F8480DC5}"/>
              </a:ext>
            </a:extLst>
          </p:cNvPr>
          <p:cNvCxnSpPr/>
          <p:nvPr/>
        </p:nvCxnSpPr>
        <p:spPr>
          <a:xfrm flipV="1">
            <a:off x="10189370" y="6022308"/>
            <a:ext cx="309847" cy="17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77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24" grpId="0"/>
      <p:bldP spid="27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756D29-30BC-4101-9ABB-715FC0A4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endParaRPr lang="fr-BE" sz="36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87BABD-2BF7-48FD-A47D-DE403FACC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fr-FR" sz="2000" dirty="0"/>
              <a:t>Représentez le scénario stratégique pour le couple SR/OV suivant :</a:t>
            </a:r>
          </a:p>
          <a:p>
            <a:pPr marL="0" indent="0">
              <a:buNone/>
            </a:pPr>
            <a:r>
              <a:rPr lang="fr-FR" sz="2000" dirty="0"/>
              <a:t>Un groupe d’hacktivistes sabote la campagne nationale de vaccination via l’interruption de la production ou de la distribution de vaccin </a:t>
            </a:r>
            <a:endParaRPr lang="fr-BE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4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rganigramme : Alternative 24">
            <a:extLst>
              <a:ext uri="{FF2B5EF4-FFF2-40B4-BE49-F238E27FC236}">
                <a16:creationId xmlns:a16="http://schemas.microsoft.com/office/drawing/2014/main" id="{F223A79D-1B21-48BA-9710-9BFD256BB091}"/>
              </a:ext>
            </a:extLst>
          </p:cNvPr>
          <p:cNvSpPr/>
          <p:nvPr/>
        </p:nvSpPr>
        <p:spPr>
          <a:xfrm>
            <a:off x="8477252" y="2928931"/>
            <a:ext cx="3424236" cy="3814767"/>
          </a:xfrm>
          <a:prstGeom prst="flowChartAlternateProcess">
            <a:avLst/>
          </a:prstGeom>
          <a:solidFill>
            <a:srgbClr val="EFED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21103184-8D23-4BA7-9B89-4EF69DBC3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101" y="4375554"/>
            <a:ext cx="982538" cy="932151"/>
          </a:xfrm>
          <a:prstGeom prst="rect">
            <a:avLst/>
          </a:prstGeom>
        </p:spPr>
      </p:pic>
      <p:pic>
        <p:nvPicPr>
          <p:cNvPr id="26" name="Picture 4" descr="On Target: Amazon.fr: Appstore pour Android">
            <a:extLst>
              <a:ext uri="{FF2B5EF4-FFF2-40B4-BE49-F238E27FC236}">
                <a16:creationId xmlns:a16="http://schemas.microsoft.com/office/drawing/2014/main" id="{FF1352B6-4889-49D6-BAA0-ADA7D9D7C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222" y="4110448"/>
            <a:ext cx="1465262" cy="14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rganigramme : Alternative 26">
            <a:extLst>
              <a:ext uri="{FF2B5EF4-FFF2-40B4-BE49-F238E27FC236}">
                <a16:creationId xmlns:a16="http://schemas.microsoft.com/office/drawing/2014/main" id="{A5ED86F2-FB6B-4E66-BE0F-060318239E95}"/>
              </a:ext>
            </a:extLst>
          </p:cNvPr>
          <p:cNvSpPr/>
          <p:nvPr/>
        </p:nvSpPr>
        <p:spPr>
          <a:xfrm>
            <a:off x="838200" y="1550295"/>
            <a:ext cx="11063288" cy="557213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/>
                </a:solidFill>
              </a:rPr>
              <a:t>Source de risque : hacktiviste                                                Objectif visé : </a:t>
            </a:r>
            <a:r>
              <a:rPr lang="fr-BE" dirty="0">
                <a:solidFill>
                  <a:schemeClr val="bg1"/>
                </a:solidFill>
              </a:rPr>
              <a:t>saboter la campagne nationale de vaccination </a:t>
            </a:r>
          </a:p>
        </p:txBody>
      </p:sp>
      <p:sp>
        <p:nvSpPr>
          <p:cNvPr id="28" name="Organigramme : Alternative 27">
            <a:extLst>
              <a:ext uri="{FF2B5EF4-FFF2-40B4-BE49-F238E27FC236}">
                <a16:creationId xmlns:a16="http://schemas.microsoft.com/office/drawing/2014/main" id="{98349541-14F8-49F0-A227-DA71F62C1B13}"/>
              </a:ext>
            </a:extLst>
          </p:cNvPr>
          <p:cNvSpPr/>
          <p:nvPr/>
        </p:nvSpPr>
        <p:spPr>
          <a:xfrm>
            <a:off x="838200" y="2928933"/>
            <a:ext cx="2876550" cy="3814768"/>
          </a:xfrm>
          <a:prstGeom prst="flowChartAlternateProcess">
            <a:avLst/>
          </a:prstGeom>
          <a:solidFill>
            <a:srgbClr val="CA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" name="Organigramme : Alternative 28">
            <a:extLst>
              <a:ext uri="{FF2B5EF4-FFF2-40B4-BE49-F238E27FC236}">
                <a16:creationId xmlns:a16="http://schemas.microsoft.com/office/drawing/2014/main" id="{EB630A85-D291-4738-8DDE-A9EBEEFEF94B}"/>
              </a:ext>
            </a:extLst>
          </p:cNvPr>
          <p:cNvSpPr/>
          <p:nvPr/>
        </p:nvSpPr>
        <p:spPr>
          <a:xfrm>
            <a:off x="4162426" y="2928931"/>
            <a:ext cx="3867150" cy="3814767"/>
          </a:xfrm>
          <a:prstGeom prst="flowChartAlternateProcess">
            <a:avLst/>
          </a:prstGeom>
          <a:solidFill>
            <a:srgbClr val="CAEE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60975D6-0FF2-4A9A-A357-7DB3F957641B}"/>
              </a:ext>
            </a:extLst>
          </p:cNvPr>
          <p:cNvSpPr txBox="1"/>
          <p:nvPr/>
        </p:nvSpPr>
        <p:spPr>
          <a:xfrm>
            <a:off x="1416844" y="3059668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de risque</a:t>
            </a:r>
            <a:endParaRPr lang="fr-BE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87DB126-9079-4322-96BA-075FF79377FC}"/>
              </a:ext>
            </a:extLst>
          </p:cNvPr>
          <p:cNvSpPr txBox="1"/>
          <p:nvPr/>
        </p:nvSpPr>
        <p:spPr>
          <a:xfrm>
            <a:off x="5283994" y="3061919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Ecosystème</a:t>
            </a:r>
            <a:endParaRPr lang="fr-BE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5C30EC8-C89C-4381-A60B-F4E4DA64ED46}"/>
              </a:ext>
            </a:extLst>
          </p:cNvPr>
          <p:cNvSpPr txBox="1"/>
          <p:nvPr/>
        </p:nvSpPr>
        <p:spPr>
          <a:xfrm>
            <a:off x="9520882" y="3048303"/>
            <a:ext cx="14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Eurogenstib</a:t>
            </a:r>
            <a:endParaRPr lang="fr-BE" dirty="0"/>
          </a:p>
        </p:txBody>
      </p:sp>
      <p:pic>
        <p:nvPicPr>
          <p:cNvPr id="33" name="Picture 2" descr="StrangerThings France - Trois nouveaux personnages dans la saison 3">
            <a:extLst>
              <a:ext uri="{FF2B5EF4-FFF2-40B4-BE49-F238E27FC236}">
                <a16:creationId xmlns:a16="http://schemas.microsoft.com/office/drawing/2014/main" id="{6A2E36CD-42AA-4EAC-941D-1C04C0FF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12" y="4388514"/>
            <a:ext cx="784189" cy="7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DC4F9480-645D-452D-9AA6-1DBC9306F6E2}"/>
              </a:ext>
            </a:extLst>
          </p:cNvPr>
          <p:cNvSpPr txBox="1"/>
          <p:nvPr/>
        </p:nvSpPr>
        <p:spPr>
          <a:xfrm>
            <a:off x="1649524" y="5206378"/>
            <a:ext cx="1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Hacktiviste</a:t>
            </a:r>
            <a:endParaRPr lang="fr-BE" dirty="0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4DDD4CA2-55C5-45C2-A545-E8D05C487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940" y="5359004"/>
            <a:ext cx="1016792" cy="839402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3E1256DC-5732-464D-A055-6EBFACE6FBCF}"/>
              </a:ext>
            </a:extLst>
          </p:cNvPr>
          <p:cNvSpPr txBox="1"/>
          <p:nvPr/>
        </p:nvSpPr>
        <p:spPr>
          <a:xfrm>
            <a:off x="4839542" y="6198406"/>
            <a:ext cx="251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Prestataire informatique</a:t>
            </a:r>
            <a:endParaRPr lang="fr-BE" dirty="0"/>
          </a:p>
        </p:txBody>
      </p: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DF9B482C-093E-4A14-8BE6-861982490188}"/>
              </a:ext>
            </a:extLst>
          </p:cNvPr>
          <p:cNvCxnSpPr>
            <a:stCxn id="37" idx="3"/>
            <a:endCxn id="26" idx="2"/>
          </p:cNvCxnSpPr>
          <p:nvPr/>
        </p:nvCxnSpPr>
        <p:spPr>
          <a:xfrm flipV="1">
            <a:off x="6499732" y="5575710"/>
            <a:ext cx="3755121" cy="20299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 : en angle 40">
            <a:extLst>
              <a:ext uri="{FF2B5EF4-FFF2-40B4-BE49-F238E27FC236}">
                <a16:creationId xmlns:a16="http://schemas.microsoft.com/office/drawing/2014/main" id="{690B78A7-4551-4C56-832C-D44A8388194F}"/>
              </a:ext>
            </a:extLst>
          </p:cNvPr>
          <p:cNvCxnSpPr>
            <a:cxnSpLocks/>
            <a:stCxn id="33" idx="0"/>
            <a:endCxn id="26" idx="0"/>
          </p:cNvCxnSpPr>
          <p:nvPr/>
        </p:nvCxnSpPr>
        <p:spPr>
          <a:xfrm rot="5400000" flipH="1" flipV="1">
            <a:off x="6093247" y="226908"/>
            <a:ext cx="278066" cy="8045146"/>
          </a:xfrm>
          <a:prstGeom prst="bentConnector3">
            <a:avLst>
              <a:gd name="adj1" fmla="val 31580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70EE1919-69F0-4505-A111-B93AFD3ED0CE}"/>
              </a:ext>
            </a:extLst>
          </p:cNvPr>
          <p:cNvCxnSpPr>
            <a:cxnSpLocks/>
            <a:stCxn id="34" idx="2"/>
          </p:cNvCxnSpPr>
          <p:nvPr/>
        </p:nvCxnSpPr>
        <p:spPr>
          <a:xfrm rot="16200000" flipH="1">
            <a:off x="3768589" y="4120427"/>
            <a:ext cx="251371" cy="316193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49E4B6F1-12CA-4CEA-8B66-FAD0204BE291}"/>
              </a:ext>
            </a:extLst>
          </p:cNvPr>
          <p:cNvSpPr txBox="1"/>
          <p:nvPr/>
        </p:nvSpPr>
        <p:spPr>
          <a:xfrm>
            <a:off x="2070044" y="2229613"/>
            <a:ext cx="859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Scénario stratégique constitué de 3 chemins d’attaque</a:t>
            </a:r>
            <a:endParaRPr lang="fr-BE" sz="2800" dirty="0">
              <a:solidFill>
                <a:srgbClr val="FF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CDF15A-15DE-4CAA-85C0-0B335E191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2940" y="3699256"/>
            <a:ext cx="1028844" cy="952633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7BDD1EE-567D-40E6-A74C-1F37CA12626F}"/>
              </a:ext>
            </a:extLst>
          </p:cNvPr>
          <p:cNvSpPr txBox="1"/>
          <p:nvPr/>
        </p:nvSpPr>
        <p:spPr>
          <a:xfrm>
            <a:off x="4942777" y="4677073"/>
            <a:ext cx="251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Fournisseur de matériel</a:t>
            </a:r>
          </a:p>
        </p:txBody>
      </p: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F23D2BEB-86E5-4F45-9673-632291D27AC0}"/>
              </a:ext>
            </a:extLst>
          </p:cNvPr>
          <p:cNvCxnSpPr/>
          <p:nvPr/>
        </p:nvCxnSpPr>
        <p:spPr>
          <a:xfrm flipV="1">
            <a:off x="2714625" y="4214813"/>
            <a:ext cx="2569369" cy="43707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268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rganigramme : Alternative 24">
            <a:extLst>
              <a:ext uri="{FF2B5EF4-FFF2-40B4-BE49-F238E27FC236}">
                <a16:creationId xmlns:a16="http://schemas.microsoft.com/office/drawing/2014/main" id="{F223A79D-1B21-48BA-9710-9BFD256BB091}"/>
              </a:ext>
            </a:extLst>
          </p:cNvPr>
          <p:cNvSpPr/>
          <p:nvPr/>
        </p:nvSpPr>
        <p:spPr>
          <a:xfrm>
            <a:off x="8477252" y="2928931"/>
            <a:ext cx="3424236" cy="3814767"/>
          </a:xfrm>
          <a:prstGeom prst="flowChartAlternateProcess">
            <a:avLst/>
          </a:prstGeom>
          <a:solidFill>
            <a:srgbClr val="EFED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21103184-8D23-4BA7-9B89-4EF69DBC3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101" y="4375554"/>
            <a:ext cx="982538" cy="932151"/>
          </a:xfrm>
          <a:prstGeom prst="rect">
            <a:avLst/>
          </a:prstGeom>
        </p:spPr>
      </p:pic>
      <p:pic>
        <p:nvPicPr>
          <p:cNvPr id="26" name="Picture 4" descr="On Target: Amazon.fr: Appstore pour Android">
            <a:extLst>
              <a:ext uri="{FF2B5EF4-FFF2-40B4-BE49-F238E27FC236}">
                <a16:creationId xmlns:a16="http://schemas.microsoft.com/office/drawing/2014/main" id="{FF1352B6-4889-49D6-BAA0-ADA7D9D7C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222" y="4110448"/>
            <a:ext cx="1465262" cy="14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rganigramme : Alternative 26">
            <a:extLst>
              <a:ext uri="{FF2B5EF4-FFF2-40B4-BE49-F238E27FC236}">
                <a16:creationId xmlns:a16="http://schemas.microsoft.com/office/drawing/2014/main" id="{A5ED86F2-FB6B-4E66-BE0F-060318239E95}"/>
              </a:ext>
            </a:extLst>
          </p:cNvPr>
          <p:cNvSpPr/>
          <p:nvPr/>
        </p:nvSpPr>
        <p:spPr>
          <a:xfrm>
            <a:off x="838200" y="1550295"/>
            <a:ext cx="11063288" cy="557213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/>
                </a:solidFill>
              </a:rPr>
              <a:t>Source de risque : hacktiviste                                                Objectif visé : </a:t>
            </a:r>
            <a:r>
              <a:rPr lang="fr-BE" dirty="0">
                <a:solidFill>
                  <a:schemeClr val="bg1"/>
                </a:solidFill>
              </a:rPr>
              <a:t>saboter la campagne nationale de vaccination </a:t>
            </a:r>
          </a:p>
        </p:txBody>
      </p:sp>
      <p:sp>
        <p:nvSpPr>
          <p:cNvPr id="28" name="Organigramme : Alternative 27">
            <a:extLst>
              <a:ext uri="{FF2B5EF4-FFF2-40B4-BE49-F238E27FC236}">
                <a16:creationId xmlns:a16="http://schemas.microsoft.com/office/drawing/2014/main" id="{98349541-14F8-49F0-A227-DA71F62C1B13}"/>
              </a:ext>
            </a:extLst>
          </p:cNvPr>
          <p:cNvSpPr/>
          <p:nvPr/>
        </p:nvSpPr>
        <p:spPr>
          <a:xfrm>
            <a:off x="838200" y="2928933"/>
            <a:ext cx="2876550" cy="3814768"/>
          </a:xfrm>
          <a:prstGeom prst="flowChartAlternateProcess">
            <a:avLst/>
          </a:prstGeom>
          <a:solidFill>
            <a:srgbClr val="CA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" name="Organigramme : Alternative 28">
            <a:extLst>
              <a:ext uri="{FF2B5EF4-FFF2-40B4-BE49-F238E27FC236}">
                <a16:creationId xmlns:a16="http://schemas.microsoft.com/office/drawing/2014/main" id="{EB630A85-D291-4738-8DDE-A9EBEEFEF94B}"/>
              </a:ext>
            </a:extLst>
          </p:cNvPr>
          <p:cNvSpPr/>
          <p:nvPr/>
        </p:nvSpPr>
        <p:spPr>
          <a:xfrm>
            <a:off x="4162426" y="2928931"/>
            <a:ext cx="3867150" cy="3814767"/>
          </a:xfrm>
          <a:prstGeom prst="flowChartAlternateProcess">
            <a:avLst/>
          </a:prstGeom>
          <a:solidFill>
            <a:srgbClr val="CAEE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60975D6-0FF2-4A9A-A357-7DB3F957641B}"/>
              </a:ext>
            </a:extLst>
          </p:cNvPr>
          <p:cNvSpPr txBox="1"/>
          <p:nvPr/>
        </p:nvSpPr>
        <p:spPr>
          <a:xfrm>
            <a:off x="1416844" y="3059668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de risque</a:t>
            </a:r>
            <a:endParaRPr lang="fr-BE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87DB126-9079-4322-96BA-075FF79377FC}"/>
              </a:ext>
            </a:extLst>
          </p:cNvPr>
          <p:cNvSpPr txBox="1"/>
          <p:nvPr/>
        </p:nvSpPr>
        <p:spPr>
          <a:xfrm>
            <a:off x="5283994" y="3061919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Ecosystème</a:t>
            </a:r>
            <a:endParaRPr lang="fr-BE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5C30EC8-C89C-4381-A60B-F4E4DA64ED46}"/>
              </a:ext>
            </a:extLst>
          </p:cNvPr>
          <p:cNvSpPr txBox="1"/>
          <p:nvPr/>
        </p:nvSpPr>
        <p:spPr>
          <a:xfrm>
            <a:off x="9520882" y="3048303"/>
            <a:ext cx="14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Eurogenstib</a:t>
            </a:r>
            <a:endParaRPr lang="fr-BE" dirty="0"/>
          </a:p>
        </p:txBody>
      </p:sp>
      <p:pic>
        <p:nvPicPr>
          <p:cNvPr id="33" name="Picture 2" descr="StrangerThings France - Trois nouveaux personnages dans la saison 3">
            <a:extLst>
              <a:ext uri="{FF2B5EF4-FFF2-40B4-BE49-F238E27FC236}">
                <a16:creationId xmlns:a16="http://schemas.microsoft.com/office/drawing/2014/main" id="{6A2E36CD-42AA-4EAC-941D-1C04C0FF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12" y="4388514"/>
            <a:ext cx="784189" cy="7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DC4F9480-645D-452D-9AA6-1DBC9306F6E2}"/>
              </a:ext>
            </a:extLst>
          </p:cNvPr>
          <p:cNvSpPr txBox="1"/>
          <p:nvPr/>
        </p:nvSpPr>
        <p:spPr>
          <a:xfrm>
            <a:off x="1649524" y="5206378"/>
            <a:ext cx="1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Hacktiviste</a:t>
            </a:r>
            <a:endParaRPr lang="fr-BE" dirty="0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4DDD4CA2-55C5-45C2-A545-E8D05C487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940" y="5359004"/>
            <a:ext cx="1016792" cy="839402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3E1256DC-5732-464D-A055-6EBFACE6FBCF}"/>
              </a:ext>
            </a:extLst>
          </p:cNvPr>
          <p:cNvSpPr txBox="1"/>
          <p:nvPr/>
        </p:nvSpPr>
        <p:spPr>
          <a:xfrm>
            <a:off x="4839542" y="6198406"/>
            <a:ext cx="251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Prestataire informatique</a:t>
            </a:r>
            <a:endParaRPr lang="fr-BE" dirty="0"/>
          </a:p>
        </p:txBody>
      </p: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DF9B482C-093E-4A14-8BE6-861982490188}"/>
              </a:ext>
            </a:extLst>
          </p:cNvPr>
          <p:cNvCxnSpPr>
            <a:stCxn id="37" idx="3"/>
            <a:endCxn id="26" idx="2"/>
          </p:cNvCxnSpPr>
          <p:nvPr/>
        </p:nvCxnSpPr>
        <p:spPr>
          <a:xfrm flipV="1">
            <a:off x="6499732" y="5575710"/>
            <a:ext cx="3755121" cy="20299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 : en angle 40">
            <a:extLst>
              <a:ext uri="{FF2B5EF4-FFF2-40B4-BE49-F238E27FC236}">
                <a16:creationId xmlns:a16="http://schemas.microsoft.com/office/drawing/2014/main" id="{690B78A7-4551-4C56-832C-D44A8388194F}"/>
              </a:ext>
            </a:extLst>
          </p:cNvPr>
          <p:cNvCxnSpPr>
            <a:cxnSpLocks/>
            <a:stCxn id="33" idx="0"/>
            <a:endCxn id="26" idx="0"/>
          </p:cNvCxnSpPr>
          <p:nvPr/>
        </p:nvCxnSpPr>
        <p:spPr>
          <a:xfrm rot="5400000" flipH="1" flipV="1">
            <a:off x="6093247" y="226908"/>
            <a:ext cx="278066" cy="8045146"/>
          </a:xfrm>
          <a:prstGeom prst="bentConnector3">
            <a:avLst>
              <a:gd name="adj1" fmla="val 31580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70EE1919-69F0-4505-A111-B93AFD3ED0CE}"/>
              </a:ext>
            </a:extLst>
          </p:cNvPr>
          <p:cNvCxnSpPr>
            <a:cxnSpLocks/>
            <a:stCxn id="34" idx="2"/>
          </p:cNvCxnSpPr>
          <p:nvPr/>
        </p:nvCxnSpPr>
        <p:spPr>
          <a:xfrm rot="16200000" flipH="1">
            <a:off x="3768589" y="4120427"/>
            <a:ext cx="251371" cy="316193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49E4B6F1-12CA-4CEA-8B66-FAD0204BE291}"/>
              </a:ext>
            </a:extLst>
          </p:cNvPr>
          <p:cNvSpPr txBox="1"/>
          <p:nvPr/>
        </p:nvSpPr>
        <p:spPr>
          <a:xfrm>
            <a:off x="2070044" y="2229613"/>
            <a:ext cx="859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Scénario stratégique constitué de 2 chemins d’attaque</a:t>
            </a:r>
            <a:endParaRPr lang="fr-BE" sz="2800" dirty="0">
              <a:solidFill>
                <a:srgbClr val="FF000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7BDD1EE-567D-40E6-A74C-1F37CA12626F}"/>
              </a:ext>
            </a:extLst>
          </p:cNvPr>
          <p:cNvSpPr txBox="1"/>
          <p:nvPr/>
        </p:nvSpPr>
        <p:spPr>
          <a:xfrm>
            <a:off x="4942777" y="4677073"/>
            <a:ext cx="251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Fournisseur de matériel</a:t>
            </a:r>
          </a:p>
        </p:txBody>
      </p:sp>
    </p:spTree>
    <p:extLst>
      <p:ext uri="{BB962C8B-B14F-4D97-AF65-F5344CB8AC3E}">
        <p14:creationId xmlns:p14="http://schemas.microsoft.com/office/powerpoint/2010/main" val="39427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4679</TotalTime>
  <Words>2967</Words>
  <Application>Microsoft Office PowerPoint</Application>
  <PresentationFormat>Grand écran</PresentationFormat>
  <Paragraphs>519</Paragraphs>
  <Slides>55</Slides>
  <Notes>54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Source Sans Pro</vt:lpstr>
      <vt:lpstr>Thème Office</vt:lpstr>
      <vt:lpstr>Scénario opérationnel</vt:lpstr>
      <vt:lpstr>Scénario stratégique</vt:lpstr>
      <vt:lpstr>Présentation PowerPoint</vt:lpstr>
      <vt:lpstr>Quels sont les biens supports associés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Objectif</vt:lpstr>
      <vt:lpstr>Articulation des ateliers</vt:lpstr>
      <vt:lpstr>Scénario opérationnel</vt:lpstr>
      <vt:lpstr>Scénario opérationnel : Connaitre</vt:lpstr>
      <vt:lpstr>Scénario opérationnel : Rentrer</vt:lpstr>
      <vt:lpstr>Scénario opérationnel : Trouver</vt:lpstr>
      <vt:lpstr>Scénario opérationnel : Exploiter</vt:lpstr>
      <vt:lpstr>Actions élémentaires</vt:lpstr>
      <vt:lpstr>Actions élémentaires : recrutement</vt:lpstr>
      <vt:lpstr>Actions élémentaires : reconnaissance externe</vt:lpstr>
      <vt:lpstr>Actions élémentaires : intrusion internet (entrer)</vt:lpstr>
      <vt:lpstr>Actions élémentaires : intrusion physique (entrer)</vt:lpstr>
      <vt:lpstr>Actions élémentaires : reconnaissance interne (trouver)</vt:lpstr>
      <vt:lpstr>Actions élémentaires : latéralisation (trouver)</vt:lpstr>
      <vt:lpstr>Actions élémentaires : pilotage (exploiter)</vt:lpstr>
      <vt:lpstr>Actions élémentaires : pilotage (exploiter)</vt:lpstr>
      <vt:lpstr>Présentation PowerPoint</vt:lpstr>
      <vt:lpstr>Evaluation du scénario opérationnel</vt:lpstr>
      <vt:lpstr>Présentation PowerPoint</vt:lpstr>
      <vt:lpstr>Evaluation du scénario opérationnel</vt:lpstr>
      <vt:lpstr>Vraisemblance</vt:lpstr>
      <vt:lpstr>Vraisemblance : échelle</vt:lpstr>
      <vt:lpstr>Cotation d’un scénario opérationnel</vt:lpstr>
      <vt:lpstr>Méthode expresse : cotation directe</vt:lpstr>
      <vt:lpstr>Evaluation du scénario opérationnel</vt:lpstr>
      <vt:lpstr>Méthode standard : probabilité</vt:lpstr>
      <vt:lpstr>Cotation des actions élémentaires</vt:lpstr>
      <vt:lpstr>Cotation recrutement</vt:lpstr>
      <vt:lpstr>Cotation reconnaissance</vt:lpstr>
      <vt:lpstr>Cotation intrusion internet </vt:lpstr>
      <vt:lpstr>Cotation intrusion internet </vt:lpstr>
      <vt:lpstr>Cotation intrusion ou piège physique</vt:lpstr>
      <vt:lpstr>Cotation intrusion ou piège physique</vt:lpstr>
      <vt:lpstr>Cotation intrusion ou piège physique</vt:lpstr>
      <vt:lpstr>Cotation latéralisation, élévation de privilèges</vt:lpstr>
      <vt:lpstr>Cotation latéralisation, élévation de privilèges</vt:lpstr>
      <vt:lpstr>Cotation pilotage et exploitation</vt:lpstr>
      <vt:lpstr>Cotation pilotage et exploitation</vt:lpstr>
      <vt:lpstr>Evaluation du scénario opérationnel</vt:lpstr>
      <vt:lpstr>Evaluation du scénario opérationnel</vt:lpstr>
      <vt:lpstr>Méthode avancée : deux critères </vt:lpstr>
      <vt:lpstr>Evaluation du scénario opérationnel</vt:lpstr>
      <vt:lpstr>Evaluation du scénario opérationnel</vt:lpstr>
      <vt:lpstr>Evaluation du scénario opérationnel</vt:lpstr>
      <vt:lpstr>Evaluation du scénario opérationnel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Scénario opérationnel</dc:title>
  <dc:creator>Benoît Parthoens</dc:creator>
  <cp:lastModifiedBy>Enes Erdil</cp:lastModifiedBy>
  <cp:revision>142</cp:revision>
  <dcterms:created xsi:type="dcterms:W3CDTF">2020-12-31T16:30:36Z</dcterms:created>
  <dcterms:modified xsi:type="dcterms:W3CDTF">2024-04-24T10:23:27Z</dcterms:modified>
</cp:coreProperties>
</file>